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0" r:id="rId4"/>
    <p:sldId id="259" r:id="rId5"/>
    <p:sldId id="283" r:id="rId6"/>
    <p:sldId id="281" r:id="rId7"/>
    <p:sldId id="260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30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278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/>
      <a:tcStyle>
        <a:tcBdr/>
        <a:fill>
          <a:solidFill>
            <a:srgbClr val="F8EBE7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57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3612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837" y="1535112"/>
            <a:ext cx="538956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文本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172" name="正文级别 1…"/>
          <p:cNvSpPr txBox="1">
            <a:spLocks noGrp="1"/>
          </p:cNvSpPr>
          <p:nvPr>
            <p:ph type="body" idx="1"/>
          </p:nvPr>
        </p:nvSpPr>
        <p:spPr>
          <a:xfrm>
            <a:off x="4767262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标题文本"/>
          <p:cNvSpPr txBox="1">
            <a:spLocks noGrp="1"/>
          </p:cNvSpPr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182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9188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文本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标题文本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22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3612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标题文本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4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837" y="1535112"/>
            <a:ext cx="538956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3612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文本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271" name="正文级别 1…"/>
          <p:cNvSpPr txBox="1">
            <a:spLocks noGrp="1"/>
          </p:cNvSpPr>
          <p:nvPr>
            <p:ph type="body" idx="1"/>
          </p:nvPr>
        </p:nvSpPr>
        <p:spPr>
          <a:xfrm>
            <a:off x="4767262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2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标题文本"/>
          <p:cNvSpPr txBox="1">
            <a:spLocks noGrp="1"/>
          </p:cNvSpPr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281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9188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0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标题文本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标题文本"/>
          <p:cNvSpPr txBox="1">
            <a:spLocks noGrp="1"/>
          </p:cNvSpPr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2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3612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标题文本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4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837" y="1535112"/>
            <a:ext cx="538956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34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标题文本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370" name="正文级别 1…"/>
          <p:cNvSpPr txBox="1">
            <a:spLocks noGrp="1"/>
          </p:cNvSpPr>
          <p:nvPr>
            <p:ph type="body" idx="1"/>
          </p:nvPr>
        </p:nvSpPr>
        <p:spPr>
          <a:xfrm>
            <a:off x="4767262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1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标题文本"/>
          <p:cNvSpPr txBox="1">
            <a:spLocks noGrp="1"/>
          </p:cNvSpPr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380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8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9188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1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3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4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2837" y="1535112"/>
            <a:ext cx="5389563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6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7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8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98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xfrm>
            <a:off x="4767262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9188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700" r:id="rId51"/>
    <p:sldLayoutId id="2147483701" r:id="rId52"/>
    <p:sldLayoutId id="2147483702" r:id="rId53"/>
    <p:sldLayoutId id="2147483703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时尚中黑简体"/>
          <a:ea typeface="时尚中黑简体"/>
          <a:cs typeface="时尚中黑简体"/>
          <a:sym typeface="时尚中黑简体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1105"/>
          <p:cNvSpPr txBox="1"/>
          <p:nvPr/>
        </p:nvSpPr>
        <p:spPr>
          <a:xfrm>
            <a:off x="2374900" y="1909763"/>
            <a:ext cx="7442200" cy="119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5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插图社交网络服务系统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09" name="TextBox 116"/>
          <p:cNvSpPr txBox="1"/>
          <p:nvPr/>
        </p:nvSpPr>
        <p:spPr>
          <a:xfrm>
            <a:off x="4676023" y="3987874"/>
            <a:ext cx="2839953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 algn="ctr">
              <a:lnSpc>
                <a:spcPct val="150000"/>
              </a:lnSpc>
              <a:buSzPct val="100000"/>
              <a:buChar char="■"/>
              <a:defRPr sz="2400" b="1">
                <a:solidFill>
                  <a:srgbClr val="70C9C4"/>
                </a:solidFill>
              </a:defRPr>
            </a:pP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汇报人</a:t>
            </a:r>
            <a:r>
              <a:rPr dirty="0">
                <a:latin typeface="微软雅黑"/>
                <a:ea typeface="微软雅黑"/>
                <a:cs typeface="微软雅黑"/>
                <a:sym typeface="微软雅黑"/>
              </a:rPr>
              <a:t>：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丁士玉</a:t>
            </a:r>
            <a:endParaRPr dirty="0"/>
          </a:p>
        </p:txBody>
      </p:sp>
      <p:sp>
        <p:nvSpPr>
          <p:cNvPr id="510" name="Freeform 6"/>
          <p:cNvSpPr/>
          <p:nvPr/>
        </p:nvSpPr>
        <p:spPr>
          <a:xfrm rot="16200000">
            <a:off x="5739607" y="-580232"/>
            <a:ext cx="712788" cy="817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795"/>
                </a:moveTo>
                <a:cubicBezTo>
                  <a:pt x="11648" y="10844"/>
                  <a:pt x="11309" y="10874"/>
                  <a:pt x="10743" y="10874"/>
                </a:cubicBezTo>
                <a:cubicBezTo>
                  <a:pt x="10291" y="10874"/>
                  <a:pt x="9952" y="10844"/>
                  <a:pt x="9952" y="10795"/>
                </a:cubicBezTo>
                <a:cubicBezTo>
                  <a:pt x="9952" y="10756"/>
                  <a:pt x="10291" y="10726"/>
                  <a:pt x="10743" y="10726"/>
                </a:cubicBezTo>
                <a:cubicBezTo>
                  <a:pt x="11309" y="10726"/>
                  <a:pt x="11648" y="10756"/>
                  <a:pt x="11648" y="10795"/>
                </a:cubicBezTo>
                <a:close/>
                <a:moveTo>
                  <a:pt x="21600" y="10795"/>
                </a:moveTo>
                <a:cubicBezTo>
                  <a:pt x="21600" y="10667"/>
                  <a:pt x="18886" y="10539"/>
                  <a:pt x="13571" y="10697"/>
                </a:cubicBezTo>
                <a:cubicBezTo>
                  <a:pt x="18660" y="10480"/>
                  <a:pt x="19451" y="10224"/>
                  <a:pt x="18434" y="10135"/>
                </a:cubicBezTo>
                <a:cubicBezTo>
                  <a:pt x="17303" y="10047"/>
                  <a:pt x="14362" y="10115"/>
                  <a:pt x="11874" y="10559"/>
                </a:cubicBezTo>
                <a:cubicBezTo>
                  <a:pt x="13797" y="10096"/>
                  <a:pt x="12327" y="9859"/>
                  <a:pt x="10743" y="9859"/>
                </a:cubicBezTo>
                <a:cubicBezTo>
                  <a:pt x="9273" y="9859"/>
                  <a:pt x="7803" y="10096"/>
                  <a:pt x="9613" y="10559"/>
                </a:cubicBezTo>
                <a:cubicBezTo>
                  <a:pt x="7125" y="10115"/>
                  <a:pt x="4297" y="10047"/>
                  <a:pt x="3166" y="10135"/>
                </a:cubicBezTo>
                <a:cubicBezTo>
                  <a:pt x="2149" y="10224"/>
                  <a:pt x="2940" y="10480"/>
                  <a:pt x="8029" y="10697"/>
                </a:cubicBezTo>
                <a:cubicBezTo>
                  <a:pt x="2714" y="10539"/>
                  <a:pt x="0" y="10667"/>
                  <a:pt x="0" y="10795"/>
                </a:cubicBezTo>
                <a:cubicBezTo>
                  <a:pt x="0" y="10933"/>
                  <a:pt x="2714" y="11061"/>
                  <a:pt x="8029" y="10894"/>
                </a:cubicBezTo>
                <a:cubicBezTo>
                  <a:pt x="2940" y="11110"/>
                  <a:pt x="2149" y="11366"/>
                  <a:pt x="3166" y="11465"/>
                </a:cubicBezTo>
                <a:cubicBezTo>
                  <a:pt x="4297" y="11553"/>
                  <a:pt x="7125" y="11485"/>
                  <a:pt x="9613" y="11041"/>
                </a:cubicBezTo>
                <a:cubicBezTo>
                  <a:pt x="7803" y="11504"/>
                  <a:pt x="9273" y="11741"/>
                  <a:pt x="10743" y="11741"/>
                </a:cubicBezTo>
                <a:cubicBezTo>
                  <a:pt x="12327" y="11741"/>
                  <a:pt x="13797" y="11504"/>
                  <a:pt x="11874" y="11041"/>
                </a:cubicBezTo>
                <a:cubicBezTo>
                  <a:pt x="14362" y="11485"/>
                  <a:pt x="17303" y="11553"/>
                  <a:pt x="18434" y="11465"/>
                </a:cubicBezTo>
                <a:cubicBezTo>
                  <a:pt x="19451" y="11366"/>
                  <a:pt x="18660" y="11110"/>
                  <a:pt x="13571" y="10894"/>
                </a:cubicBezTo>
                <a:cubicBezTo>
                  <a:pt x="18886" y="11061"/>
                  <a:pt x="21600" y="10933"/>
                  <a:pt x="21600" y="10795"/>
                </a:cubicBezTo>
                <a:close/>
                <a:moveTo>
                  <a:pt x="10743" y="0"/>
                </a:moveTo>
                <a:cubicBezTo>
                  <a:pt x="10065" y="1231"/>
                  <a:pt x="10065" y="1231"/>
                  <a:pt x="10065" y="1231"/>
                </a:cubicBezTo>
                <a:cubicBezTo>
                  <a:pt x="9726" y="1881"/>
                  <a:pt x="9499" y="2866"/>
                  <a:pt x="9160" y="3891"/>
                </a:cubicBezTo>
                <a:cubicBezTo>
                  <a:pt x="8821" y="5595"/>
                  <a:pt x="8595" y="7417"/>
                  <a:pt x="8482" y="7978"/>
                </a:cubicBezTo>
                <a:cubicBezTo>
                  <a:pt x="8482" y="8146"/>
                  <a:pt x="8482" y="8293"/>
                  <a:pt x="8482" y="8441"/>
                </a:cubicBezTo>
                <a:cubicBezTo>
                  <a:pt x="8369" y="8677"/>
                  <a:pt x="8369" y="8874"/>
                  <a:pt x="8369" y="9062"/>
                </a:cubicBezTo>
                <a:cubicBezTo>
                  <a:pt x="13231" y="9062"/>
                  <a:pt x="13231" y="9062"/>
                  <a:pt x="13231" y="9062"/>
                </a:cubicBezTo>
                <a:cubicBezTo>
                  <a:pt x="13231" y="8874"/>
                  <a:pt x="13231" y="8677"/>
                  <a:pt x="13118" y="8441"/>
                </a:cubicBezTo>
                <a:cubicBezTo>
                  <a:pt x="13118" y="8293"/>
                  <a:pt x="13118" y="8146"/>
                  <a:pt x="13118" y="7978"/>
                </a:cubicBezTo>
                <a:cubicBezTo>
                  <a:pt x="13005" y="7417"/>
                  <a:pt x="12779" y="5595"/>
                  <a:pt x="12327" y="3891"/>
                </a:cubicBezTo>
                <a:cubicBezTo>
                  <a:pt x="12101" y="2866"/>
                  <a:pt x="11874" y="1881"/>
                  <a:pt x="11535" y="1231"/>
                </a:cubicBezTo>
                <a:cubicBezTo>
                  <a:pt x="10743" y="0"/>
                  <a:pt x="10743" y="0"/>
                  <a:pt x="10743" y="0"/>
                </a:cubicBezTo>
                <a:close/>
                <a:moveTo>
                  <a:pt x="14928" y="9623"/>
                </a:moveTo>
                <a:cubicBezTo>
                  <a:pt x="14928" y="9623"/>
                  <a:pt x="14928" y="9623"/>
                  <a:pt x="14928" y="9623"/>
                </a:cubicBezTo>
                <a:cubicBezTo>
                  <a:pt x="14928" y="9702"/>
                  <a:pt x="14249" y="9771"/>
                  <a:pt x="13231" y="9771"/>
                </a:cubicBezTo>
                <a:cubicBezTo>
                  <a:pt x="8369" y="9771"/>
                  <a:pt x="8369" y="9771"/>
                  <a:pt x="8369" y="9771"/>
                </a:cubicBezTo>
                <a:cubicBezTo>
                  <a:pt x="7351" y="9771"/>
                  <a:pt x="6672" y="9702"/>
                  <a:pt x="6672" y="9623"/>
                </a:cubicBezTo>
                <a:cubicBezTo>
                  <a:pt x="6672" y="9623"/>
                  <a:pt x="6672" y="9623"/>
                  <a:pt x="6672" y="9623"/>
                </a:cubicBezTo>
                <a:cubicBezTo>
                  <a:pt x="6672" y="9534"/>
                  <a:pt x="7351" y="9475"/>
                  <a:pt x="8369" y="9475"/>
                </a:cubicBezTo>
                <a:cubicBezTo>
                  <a:pt x="13231" y="9475"/>
                  <a:pt x="13231" y="9475"/>
                  <a:pt x="13231" y="9475"/>
                </a:cubicBezTo>
                <a:cubicBezTo>
                  <a:pt x="14249" y="9475"/>
                  <a:pt x="14928" y="9534"/>
                  <a:pt x="14928" y="9623"/>
                </a:cubicBezTo>
                <a:close/>
                <a:moveTo>
                  <a:pt x="14023" y="9268"/>
                </a:moveTo>
                <a:cubicBezTo>
                  <a:pt x="14023" y="9268"/>
                  <a:pt x="14023" y="9268"/>
                  <a:pt x="14023" y="9268"/>
                </a:cubicBezTo>
                <a:cubicBezTo>
                  <a:pt x="14023" y="9327"/>
                  <a:pt x="13458" y="9387"/>
                  <a:pt x="12666" y="9387"/>
                </a:cubicBezTo>
                <a:cubicBezTo>
                  <a:pt x="8934" y="9387"/>
                  <a:pt x="8934" y="9387"/>
                  <a:pt x="8934" y="9387"/>
                </a:cubicBezTo>
                <a:cubicBezTo>
                  <a:pt x="8142" y="9387"/>
                  <a:pt x="7577" y="9327"/>
                  <a:pt x="7577" y="9268"/>
                </a:cubicBezTo>
                <a:cubicBezTo>
                  <a:pt x="7577" y="9268"/>
                  <a:pt x="7577" y="9268"/>
                  <a:pt x="7577" y="9268"/>
                </a:cubicBezTo>
                <a:cubicBezTo>
                  <a:pt x="7577" y="9209"/>
                  <a:pt x="8142" y="9150"/>
                  <a:pt x="8934" y="9150"/>
                </a:cubicBezTo>
                <a:cubicBezTo>
                  <a:pt x="12666" y="9150"/>
                  <a:pt x="12666" y="9150"/>
                  <a:pt x="12666" y="9150"/>
                </a:cubicBezTo>
                <a:cubicBezTo>
                  <a:pt x="13458" y="9150"/>
                  <a:pt x="14023" y="9209"/>
                  <a:pt x="14023" y="9268"/>
                </a:cubicBezTo>
                <a:close/>
                <a:moveTo>
                  <a:pt x="10743" y="21600"/>
                </a:moveTo>
                <a:cubicBezTo>
                  <a:pt x="10065" y="20359"/>
                  <a:pt x="10065" y="20359"/>
                  <a:pt x="10065" y="20359"/>
                </a:cubicBezTo>
                <a:cubicBezTo>
                  <a:pt x="9726" y="19719"/>
                  <a:pt x="9499" y="18734"/>
                  <a:pt x="9160" y="17709"/>
                </a:cubicBezTo>
                <a:cubicBezTo>
                  <a:pt x="8821" y="16005"/>
                  <a:pt x="8595" y="14183"/>
                  <a:pt x="8482" y="13622"/>
                </a:cubicBezTo>
                <a:cubicBezTo>
                  <a:pt x="8482" y="13454"/>
                  <a:pt x="8482" y="13297"/>
                  <a:pt x="8482" y="13159"/>
                </a:cubicBezTo>
                <a:cubicBezTo>
                  <a:pt x="8369" y="12923"/>
                  <a:pt x="8369" y="12726"/>
                  <a:pt x="8369" y="12538"/>
                </a:cubicBezTo>
                <a:cubicBezTo>
                  <a:pt x="13231" y="12538"/>
                  <a:pt x="13231" y="12538"/>
                  <a:pt x="13231" y="12538"/>
                </a:cubicBezTo>
                <a:cubicBezTo>
                  <a:pt x="13231" y="12726"/>
                  <a:pt x="13231" y="12923"/>
                  <a:pt x="13118" y="13159"/>
                </a:cubicBezTo>
                <a:cubicBezTo>
                  <a:pt x="13118" y="13297"/>
                  <a:pt x="13118" y="13454"/>
                  <a:pt x="13118" y="13622"/>
                </a:cubicBezTo>
                <a:cubicBezTo>
                  <a:pt x="13005" y="14183"/>
                  <a:pt x="12779" y="16005"/>
                  <a:pt x="12327" y="17709"/>
                </a:cubicBezTo>
                <a:cubicBezTo>
                  <a:pt x="12101" y="18734"/>
                  <a:pt x="11874" y="19719"/>
                  <a:pt x="11535" y="20359"/>
                </a:cubicBezTo>
                <a:cubicBezTo>
                  <a:pt x="10743" y="21600"/>
                  <a:pt x="10743" y="21600"/>
                  <a:pt x="10743" y="21600"/>
                </a:cubicBezTo>
                <a:close/>
                <a:moveTo>
                  <a:pt x="14928" y="11977"/>
                </a:moveTo>
                <a:cubicBezTo>
                  <a:pt x="14928" y="11977"/>
                  <a:pt x="14928" y="11977"/>
                  <a:pt x="14928" y="11977"/>
                </a:cubicBezTo>
                <a:cubicBezTo>
                  <a:pt x="14928" y="11898"/>
                  <a:pt x="14249" y="11829"/>
                  <a:pt x="13231" y="11829"/>
                </a:cubicBezTo>
                <a:cubicBezTo>
                  <a:pt x="8369" y="11829"/>
                  <a:pt x="8369" y="11829"/>
                  <a:pt x="8369" y="11829"/>
                </a:cubicBezTo>
                <a:cubicBezTo>
                  <a:pt x="7351" y="11829"/>
                  <a:pt x="6672" y="11898"/>
                  <a:pt x="6672" y="11977"/>
                </a:cubicBezTo>
                <a:cubicBezTo>
                  <a:pt x="6672" y="11977"/>
                  <a:pt x="6672" y="11977"/>
                  <a:pt x="6672" y="11977"/>
                </a:cubicBezTo>
                <a:cubicBezTo>
                  <a:pt x="6672" y="12056"/>
                  <a:pt x="7351" y="12125"/>
                  <a:pt x="8369" y="12125"/>
                </a:cubicBezTo>
                <a:cubicBezTo>
                  <a:pt x="13231" y="12125"/>
                  <a:pt x="13231" y="12125"/>
                  <a:pt x="13231" y="12125"/>
                </a:cubicBezTo>
                <a:cubicBezTo>
                  <a:pt x="14249" y="12125"/>
                  <a:pt x="14928" y="12056"/>
                  <a:pt x="14928" y="11977"/>
                </a:cubicBezTo>
                <a:close/>
                <a:moveTo>
                  <a:pt x="14023" y="12332"/>
                </a:moveTo>
                <a:cubicBezTo>
                  <a:pt x="14023" y="12332"/>
                  <a:pt x="14023" y="12332"/>
                  <a:pt x="14023" y="12332"/>
                </a:cubicBezTo>
                <a:cubicBezTo>
                  <a:pt x="14023" y="12263"/>
                  <a:pt x="13458" y="12213"/>
                  <a:pt x="12666" y="12213"/>
                </a:cubicBezTo>
                <a:cubicBezTo>
                  <a:pt x="8934" y="12213"/>
                  <a:pt x="8934" y="12213"/>
                  <a:pt x="8934" y="12213"/>
                </a:cubicBezTo>
                <a:cubicBezTo>
                  <a:pt x="8142" y="12213"/>
                  <a:pt x="7577" y="12263"/>
                  <a:pt x="7577" y="12332"/>
                </a:cubicBezTo>
                <a:cubicBezTo>
                  <a:pt x="7577" y="12332"/>
                  <a:pt x="7577" y="12332"/>
                  <a:pt x="7577" y="12332"/>
                </a:cubicBezTo>
                <a:cubicBezTo>
                  <a:pt x="7577" y="12391"/>
                  <a:pt x="8142" y="12440"/>
                  <a:pt x="8934" y="12440"/>
                </a:cubicBezTo>
                <a:cubicBezTo>
                  <a:pt x="12666" y="12440"/>
                  <a:pt x="12666" y="12440"/>
                  <a:pt x="12666" y="12440"/>
                </a:cubicBezTo>
                <a:cubicBezTo>
                  <a:pt x="13458" y="12440"/>
                  <a:pt x="14023" y="12391"/>
                  <a:pt x="14023" y="12332"/>
                </a:cubicBezTo>
                <a:close/>
              </a:path>
            </a:pathLst>
          </a:custGeom>
          <a:solidFill>
            <a:srgbClr val="9EDAD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1" name="组合 96" descr="组合 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88" y="5413375"/>
            <a:ext cx="12449176" cy="320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组合 447" descr="组合 4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88" y="-2219325"/>
            <a:ext cx="12449176" cy="3206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3" animBg="1" advAuto="0"/>
      <p:bldP spid="510" grpId="4" animBg="1" advAuto="0"/>
      <p:bldP spid="511" grpId="2" animBg="1" advAuto="0"/>
      <p:bldP spid="512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注册与登录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803DE4-253F-4924-9C15-9F4C6006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26" y="1229471"/>
            <a:ext cx="5239216" cy="28106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E141ED-C7E2-4B4D-8909-AFC2BC1B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2" y="1229470"/>
            <a:ext cx="5239216" cy="2810621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80703E30-8259-432A-8A7D-23B3C2E0753B}"/>
              </a:ext>
            </a:extLst>
          </p:cNvPr>
          <p:cNvSpPr txBox="1"/>
          <p:nvPr/>
        </p:nvSpPr>
        <p:spPr>
          <a:xfrm>
            <a:off x="134970" y="2677937"/>
            <a:ext cx="3382671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用户注册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A5596D-6BD2-4E72-AD5D-773ED40B1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526" y="4047379"/>
            <a:ext cx="5239216" cy="2810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0D2A9D-E859-41FA-ADD7-162F19088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741" y="4040090"/>
            <a:ext cx="5239215" cy="2810621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51479F05-0C9D-45AD-8B03-17D3F5715B04}"/>
              </a:ext>
            </a:extLst>
          </p:cNvPr>
          <p:cNvSpPr txBox="1"/>
          <p:nvPr/>
        </p:nvSpPr>
        <p:spPr>
          <a:xfrm>
            <a:off x="134969" y="5257335"/>
            <a:ext cx="3382671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用户登录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697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8" grpId="0" animBg="1" advAuto="0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2565302" y="1375717"/>
            <a:ext cx="3382671" cy="6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查看个人名片，包括用户的个人头像、用户名、住址、个性签名等信息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查看与更改个人名片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C7EF12-98F1-478D-855A-BCF9A962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49" y="1229535"/>
            <a:ext cx="5611961" cy="3081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6B08F4-7140-4A59-A41F-B95ABCEC1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9" y="3429000"/>
            <a:ext cx="5471634" cy="3292125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57954D7B-1E9D-4A4A-8950-9E72054A722E}"/>
              </a:ext>
            </a:extLst>
          </p:cNvPr>
          <p:cNvSpPr txBox="1"/>
          <p:nvPr/>
        </p:nvSpPr>
        <p:spPr>
          <a:xfrm>
            <a:off x="6537648" y="5915332"/>
            <a:ext cx="3382671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对用户个人姓名、住址、个性签名等信息进行更改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345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  <p:bldP spid="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781622" y="1521020"/>
            <a:ext cx="2392169" cy="283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用户可以查看图片的详情信息，比如</a:t>
            </a:r>
            <a:r>
              <a:rPr lang="en-US" altLang="zh-CN" sz="1600" dirty="0"/>
              <a:t>"</a:t>
            </a:r>
            <a:r>
              <a:rPr lang="zh-CN" altLang="en-US" sz="1600" dirty="0"/>
              <a:t>图片、标题、关键字、上传时间等</a:t>
            </a:r>
            <a:endParaRPr lang="en-US" altLang="zh-CN" sz="1600" dirty="0"/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endParaRPr lang="en-US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详情页也会显示作品所属画师的个人信息。</a:t>
            </a:r>
            <a:endParaRPr lang="en-US" altLang="zh-CN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endParaRPr lang="en-US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同时会向用户给出该画师的相关作品进行推荐。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画作详情页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218A80-13DD-4D30-8DD4-F063D1EC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1" y="1649412"/>
            <a:ext cx="8417964" cy="45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7235566" y="1341438"/>
            <a:ext cx="3979830" cy="1299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</a:t>
            </a:r>
            <a:r>
              <a:rPr lang="en-US" altLang="zh-CN" sz="1600" dirty="0"/>
              <a:t>-</a:t>
            </a:r>
            <a:r>
              <a:rPr lang="zh-CN" altLang="en-US" sz="1600" dirty="0"/>
              <a:t>评论部分：</a:t>
            </a: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1.</a:t>
            </a:r>
            <a:r>
              <a:rPr lang="zh-CN" altLang="en-US" sz="1600" dirty="0"/>
              <a:t>用户查看画作下面的评论信息</a:t>
            </a: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2.</a:t>
            </a:r>
            <a:r>
              <a:rPr lang="zh-CN" altLang="en-US" sz="1600" dirty="0"/>
              <a:t>用户增、删对某一个画作的评论。</a:t>
            </a: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3.</a:t>
            </a:r>
            <a:r>
              <a:rPr lang="zh-CN" altLang="en-US" sz="1600" dirty="0"/>
              <a:t>用户可以对评论增加和删除点赞信息。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评论区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204679-BC04-41A5-8860-D03348C6B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2" y="1341438"/>
            <a:ext cx="6216145" cy="5405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BB7DCB-90CF-43E1-A529-30E3815E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876" y="2952507"/>
            <a:ext cx="4719299" cy="21832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609ED2-163B-4E00-AE31-E04C3D1A3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09" y="5199450"/>
            <a:ext cx="6912614" cy="15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390937" y="1819793"/>
            <a:ext cx="2801063" cy="191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1.</a:t>
            </a:r>
            <a:r>
              <a:rPr lang="zh-CN" altLang="en-US" sz="1600" dirty="0"/>
              <a:t>用户可以从关注列表中获取所关注的画师信息，包括画师个人信息与作品集</a:t>
            </a:r>
            <a:endParaRPr lang="en-US" altLang="zh-CN" sz="1600" dirty="0"/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endParaRPr lang="en-US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>
                <a:latin typeface="微软雅黑"/>
                <a:ea typeface="微软雅黑"/>
                <a:cs typeface="微软雅黑"/>
                <a:sym typeface="微软雅黑"/>
              </a:rPr>
              <a:t>2.</a:t>
            </a: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用户可以对画师进行“关注”与“取消关注”操作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关注功能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A1735C-9C48-4D92-BF1B-E0E4B09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8" y="1819793"/>
            <a:ext cx="8335167" cy="44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52911" y="1628879"/>
            <a:ext cx="3382671" cy="99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对每一张画作，左下角会显示用户对于该画作的收藏信息，五角星灭代表未收藏，亮代表已收藏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收藏功能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BC12B3-1B4F-41D7-BB46-94E4E4F9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68" y="1509687"/>
            <a:ext cx="3375953" cy="5029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EB023A-A545-48EB-A012-401531B0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626" y="1715910"/>
            <a:ext cx="3101609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收藏功能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FB1C17-F3D5-4970-A47A-F500D610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16" y="1929268"/>
            <a:ext cx="7922384" cy="4250029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8ADC1A27-2511-4608-B339-9EC758FAFE33}"/>
              </a:ext>
            </a:extLst>
          </p:cNvPr>
          <p:cNvSpPr txBox="1"/>
          <p:nvPr/>
        </p:nvSpPr>
        <p:spPr>
          <a:xfrm>
            <a:off x="654989" y="1929268"/>
            <a:ext cx="3382671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用户可以通过点击“我的收藏”来获取自己所有的收藏信息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5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浏览历史功能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8ADC1A27-2511-4608-B339-9EC758FAFE33}"/>
              </a:ext>
            </a:extLst>
          </p:cNvPr>
          <p:cNvSpPr txBox="1"/>
          <p:nvPr/>
        </p:nvSpPr>
        <p:spPr>
          <a:xfrm>
            <a:off x="225781" y="2265170"/>
            <a:ext cx="2782723" cy="160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用户可以通过点击“浏览历史</a:t>
            </a:r>
            <a:r>
              <a:rPr lang="en-US" altLang="zh-CN" sz="1600" dirty="0"/>
              <a:t>”</a:t>
            </a: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按钮获取自己的浏览记录。</a:t>
            </a:r>
            <a:endParaRPr lang="en-US" altLang="zh-CN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且所获取的画作会按照最近浏览时间从近到远进行由上至下的排列。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E3B83A-F6B7-4392-A3D9-B7E1D612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04" y="1931437"/>
            <a:ext cx="9183496" cy="49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060073" y="1783095"/>
            <a:ext cx="3015667" cy="99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排行榜将图片按照浏览量排序由上到下展示，并且会将浏览量前三的图片放置排行榜上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排行榜部分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3C2AC0-F026-4F4F-BE30-F822732A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9" y="1785201"/>
            <a:ext cx="8351963" cy="44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316293" y="1649412"/>
            <a:ext cx="2701536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用户可以上传自己的画作，并标注标题、关键字等信息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图片管理功能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DD1943-3F7F-46C9-9164-928A58B5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" y="1649412"/>
            <a:ext cx="8523903" cy="45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Box 1"/>
          <p:cNvSpPr txBox="1"/>
          <p:nvPr/>
        </p:nvSpPr>
        <p:spPr>
          <a:xfrm>
            <a:off x="4687887" y="258763"/>
            <a:ext cx="2816226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4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pic>
        <p:nvPicPr>
          <p:cNvPr id="515" name="组合 2" descr="组合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00" y="742950"/>
            <a:ext cx="5156200" cy="5318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8" name="组合 15"/>
          <p:cNvGrpSpPr/>
          <p:nvPr/>
        </p:nvGrpSpPr>
        <p:grpSpPr>
          <a:xfrm>
            <a:off x="2609850" y="1866899"/>
            <a:ext cx="6972300" cy="771528"/>
            <a:chOff x="0" y="0"/>
            <a:chExt cx="6972300" cy="771526"/>
          </a:xfrm>
        </p:grpSpPr>
        <p:sp>
          <p:nvSpPr>
            <p:cNvPr id="516" name="圆角矩形 13"/>
            <p:cNvSpPr/>
            <p:nvPr/>
          </p:nvSpPr>
          <p:spPr>
            <a:xfrm>
              <a:off x="0" y="0"/>
              <a:ext cx="6972300" cy="771526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70C9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517" name="TextBox 14"/>
            <p:cNvSpPr txBox="1"/>
            <p:nvPr/>
          </p:nvSpPr>
          <p:spPr>
            <a:xfrm>
              <a:off x="152400" y="62310"/>
              <a:ext cx="666750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 b="1">
                  <a:solidFill>
                    <a:srgbClr val="70C9C4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lang="en-US" altLang="zh-CN" dirty="0"/>
                <a:t>	</a:t>
              </a:r>
              <a:r>
                <a:rPr dirty="0"/>
                <a:t>0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zh-CN" altLang="en-US" dirty="0">
                  <a:latin typeface="微软雅黑"/>
                  <a:ea typeface="微软雅黑"/>
                  <a:sym typeface="微软雅黑"/>
                </a:rPr>
                <a:t>数据库设计        </a:t>
              </a:r>
              <a:endParaRPr b="0" dirty="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521" name="组合 25"/>
          <p:cNvGrpSpPr/>
          <p:nvPr/>
        </p:nvGrpSpPr>
        <p:grpSpPr>
          <a:xfrm>
            <a:off x="2609850" y="2965449"/>
            <a:ext cx="6972300" cy="771528"/>
            <a:chOff x="0" y="0"/>
            <a:chExt cx="6972300" cy="771526"/>
          </a:xfrm>
        </p:grpSpPr>
        <p:sp>
          <p:nvSpPr>
            <p:cNvPr id="519" name="圆角矩形 26"/>
            <p:cNvSpPr/>
            <p:nvPr/>
          </p:nvSpPr>
          <p:spPr>
            <a:xfrm>
              <a:off x="0" y="0"/>
              <a:ext cx="6972300" cy="771526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70C9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520" name="TextBox 27"/>
            <p:cNvSpPr txBox="1"/>
            <p:nvPr/>
          </p:nvSpPr>
          <p:spPr>
            <a:xfrm>
              <a:off x="152400" y="62310"/>
              <a:ext cx="666750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 b="1">
                  <a:solidFill>
                    <a:srgbClr val="70C9C4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lang="en-US" altLang="zh-CN" dirty="0"/>
                <a:t>	</a:t>
              </a:r>
              <a:r>
                <a:rPr dirty="0"/>
                <a:t>02   </a:t>
              </a:r>
              <a:r>
                <a:rPr lang="en-US" altLang="zh-CN" dirty="0"/>
                <a:t>  </a:t>
              </a:r>
              <a:r>
                <a:rPr lang="zh-CN" altLang="en-US" dirty="0"/>
                <a:t>系统主要功能介绍</a:t>
              </a:r>
              <a:endParaRPr dirty="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524" name="组合 28"/>
          <p:cNvGrpSpPr/>
          <p:nvPr/>
        </p:nvGrpSpPr>
        <p:grpSpPr>
          <a:xfrm>
            <a:off x="2609850" y="4063999"/>
            <a:ext cx="6972300" cy="771528"/>
            <a:chOff x="0" y="0"/>
            <a:chExt cx="6972300" cy="771526"/>
          </a:xfrm>
        </p:grpSpPr>
        <p:sp>
          <p:nvSpPr>
            <p:cNvPr id="522" name="圆角矩形 29"/>
            <p:cNvSpPr/>
            <p:nvPr/>
          </p:nvSpPr>
          <p:spPr>
            <a:xfrm>
              <a:off x="0" y="0"/>
              <a:ext cx="6972300" cy="771526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70C9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523" name="TextBox 30"/>
            <p:cNvSpPr txBox="1"/>
            <p:nvPr/>
          </p:nvSpPr>
          <p:spPr>
            <a:xfrm>
              <a:off x="152400" y="62310"/>
              <a:ext cx="666750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 b="1">
                  <a:solidFill>
                    <a:srgbClr val="70C9C4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lang="en-US" altLang="zh-CN" dirty="0"/>
                <a:t>	</a:t>
              </a:r>
              <a:r>
                <a:rPr dirty="0"/>
                <a:t>03     </a:t>
              </a:r>
              <a:r>
                <a:rPr lang="zh-CN" altLang="en-US" b="1" dirty="0">
                  <a:latin typeface="微软雅黑"/>
                  <a:ea typeface="微软雅黑"/>
                  <a:cs typeface="微软雅黑"/>
                  <a:sym typeface="微软雅黑"/>
                </a:rPr>
                <a:t>系统特色</a:t>
              </a:r>
              <a:endParaRPr b="1" dirty="0"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</p:grpSp>
      <p:grpSp>
        <p:nvGrpSpPr>
          <p:cNvPr id="527" name="组合 31"/>
          <p:cNvGrpSpPr/>
          <p:nvPr/>
        </p:nvGrpSpPr>
        <p:grpSpPr>
          <a:xfrm>
            <a:off x="2609850" y="5162549"/>
            <a:ext cx="6972300" cy="788752"/>
            <a:chOff x="0" y="0"/>
            <a:chExt cx="6972300" cy="788750"/>
          </a:xfrm>
        </p:grpSpPr>
        <p:sp>
          <p:nvSpPr>
            <p:cNvPr id="525" name="圆角矩形 32"/>
            <p:cNvSpPr/>
            <p:nvPr/>
          </p:nvSpPr>
          <p:spPr>
            <a:xfrm>
              <a:off x="0" y="0"/>
              <a:ext cx="6972300" cy="771526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70C9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526" name="TextBox 33"/>
            <p:cNvSpPr txBox="1"/>
            <p:nvPr/>
          </p:nvSpPr>
          <p:spPr>
            <a:xfrm>
              <a:off x="152400" y="62310"/>
              <a:ext cx="6667500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600" b="1">
                  <a:solidFill>
                    <a:srgbClr val="70C9C4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04     </a:t>
              </a:r>
              <a:r>
                <a:rPr b="0">
                  <a:latin typeface="微软雅黑"/>
                  <a:ea typeface="微软雅黑"/>
                  <a:cs typeface="微软雅黑"/>
                  <a:sym typeface="微软雅黑"/>
                </a:rPr>
                <a:t>点击此处输入标题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2" animBg="1" advAuto="0"/>
      <p:bldP spid="515" grpId="1" animBg="1" advAuto="0"/>
      <p:bldP spid="518" grpId="3" animBg="1" advAuto="0"/>
      <p:bldP spid="521" grpId="4" animBg="1" advAuto="0"/>
      <p:bldP spid="524" grpId="5" animBg="1" advAuto="0"/>
      <p:bldP spid="527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2486878" y="1611990"/>
            <a:ext cx="2701536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进行画作信息的更改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图片管理功能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DE2F4B-9023-4BAD-AE44-E06397C7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94" y="2258672"/>
            <a:ext cx="3063505" cy="3086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FAE468-CD56-4FE9-BFED-87DE6B21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88" y="2333317"/>
            <a:ext cx="4366638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2412233" y="1693900"/>
            <a:ext cx="2701536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进行画作信息的更改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图片管理功能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DE2F4B-9023-4BAD-AE44-E06397C7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65" y="1229471"/>
            <a:ext cx="3063505" cy="3086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FAE468-CD56-4FE9-BFED-87DE6B21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70" y="1341438"/>
            <a:ext cx="4366638" cy="2758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E6E71F-3C01-4469-952D-6D9657E5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84" y="3790822"/>
            <a:ext cx="3596952" cy="2933954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B110DF5A-C2AE-4C1F-9DCD-3CF15254AE8C}"/>
              </a:ext>
            </a:extLst>
          </p:cNvPr>
          <p:cNvSpPr txBox="1"/>
          <p:nvPr/>
        </p:nvSpPr>
        <p:spPr>
          <a:xfrm>
            <a:off x="5032949" y="4513706"/>
            <a:ext cx="2701536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画作的删除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905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  <p:bldP spid="8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+mj-lt"/>
                <a:ea typeface="+mj-ea"/>
                <a:cs typeface="+mj-cs"/>
                <a:sym typeface="Calibri"/>
              </a:rPr>
              <a:t>搜索功能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E62420-4697-4142-9FE0-FFE4858E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" y="1903281"/>
            <a:ext cx="5749426" cy="3051437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3CA5F730-5E21-42B8-9719-A4C43C33CBAC}"/>
              </a:ext>
            </a:extLst>
          </p:cNvPr>
          <p:cNvSpPr txBox="1"/>
          <p:nvPr/>
        </p:nvSpPr>
        <p:spPr>
          <a:xfrm>
            <a:off x="271929" y="1434295"/>
            <a:ext cx="2701536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按标题搜索：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AA212-01DF-4A78-845D-469485EE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145" y="1903281"/>
            <a:ext cx="5749426" cy="2474329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15E5B274-D57F-4753-9037-45BE0C920014}"/>
              </a:ext>
            </a:extLst>
          </p:cNvPr>
          <p:cNvSpPr txBox="1"/>
          <p:nvPr/>
        </p:nvSpPr>
        <p:spPr>
          <a:xfrm>
            <a:off x="6309145" y="1175962"/>
            <a:ext cx="2701536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按关键字搜索</a:t>
            </a:r>
            <a:r>
              <a:rPr lang="zh-CN" altLang="en-US" sz="1600" dirty="0">
                <a:sym typeface="Wingdings" panose="05000000000000000000" pitchFamily="2" charset="2"/>
              </a:rPr>
              <a:t>：（支持多个关键字搜索，以空格分割）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257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10" grpId="0" animBg="1" advAuto="0"/>
      <p:bldP spid="12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1105"/>
          <p:cNvSpPr txBox="1"/>
          <p:nvPr/>
        </p:nvSpPr>
        <p:spPr>
          <a:xfrm>
            <a:off x="2374900" y="1909763"/>
            <a:ext cx="7442200" cy="120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5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P3</a:t>
            </a:r>
            <a:r>
              <a:rPr lang="zh-CN" altLang="en-US" dirty="0">
                <a:sym typeface="Calibri"/>
              </a:rPr>
              <a:t>系统特色介绍</a:t>
            </a:r>
            <a:endParaRPr dirty="0">
              <a:sym typeface="微软雅黑"/>
            </a:endParaRPr>
          </a:p>
        </p:txBody>
      </p:sp>
      <p:sp>
        <p:nvSpPr>
          <p:cNvPr id="509" name="TextBox 116"/>
          <p:cNvSpPr txBox="1"/>
          <p:nvPr/>
        </p:nvSpPr>
        <p:spPr>
          <a:xfrm>
            <a:off x="4676023" y="3987874"/>
            <a:ext cx="2839953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2400" b="1">
                <a:solidFill>
                  <a:srgbClr val="70C9C4"/>
                </a:solidFill>
              </a:defRPr>
            </a:pPr>
            <a:endParaRPr dirty="0"/>
          </a:p>
        </p:txBody>
      </p:sp>
      <p:sp>
        <p:nvSpPr>
          <p:cNvPr id="510" name="Freeform 6"/>
          <p:cNvSpPr/>
          <p:nvPr/>
        </p:nvSpPr>
        <p:spPr>
          <a:xfrm rot="16200000">
            <a:off x="5739607" y="-580232"/>
            <a:ext cx="712788" cy="817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795"/>
                </a:moveTo>
                <a:cubicBezTo>
                  <a:pt x="11648" y="10844"/>
                  <a:pt x="11309" y="10874"/>
                  <a:pt x="10743" y="10874"/>
                </a:cubicBezTo>
                <a:cubicBezTo>
                  <a:pt x="10291" y="10874"/>
                  <a:pt x="9952" y="10844"/>
                  <a:pt x="9952" y="10795"/>
                </a:cubicBezTo>
                <a:cubicBezTo>
                  <a:pt x="9952" y="10756"/>
                  <a:pt x="10291" y="10726"/>
                  <a:pt x="10743" y="10726"/>
                </a:cubicBezTo>
                <a:cubicBezTo>
                  <a:pt x="11309" y="10726"/>
                  <a:pt x="11648" y="10756"/>
                  <a:pt x="11648" y="10795"/>
                </a:cubicBezTo>
                <a:close/>
                <a:moveTo>
                  <a:pt x="21600" y="10795"/>
                </a:moveTo>
                <a:cubicBezTo>
                  <a:pt x="21600" y="10667"/>
                  <a:pt x="18886" y="10539"/>
                  <a:pt x="13571" y="10697"/>
                </a:cubicBezTo>
                <a:cubicBezTo>
                  <a:pt x="18660" y="10480"/>
                  <a:pt x="19451" y="10224"/>
                  <a:pt x="18434" y="10135"/>
                </a:cubicBezTo>
                <a:cubicBezTo>
                  <a:pt x="17303" y="10047"/>
                  <a:pt x="14362" y="10115"/>
                  <a:pt x="11874" y="10559"/>
                </a:cubicBezTo>
                <a:cubicBezTo>
                  <a:pt x="13797" y="10096"/>
                  <a:pt x="12327" y="9859"/>
                  <a:pt x="10743" y="9859"/>
                </a:cubicBezTo>
                <a:cubicBezTo>
                  <a:pt x="9273" y="9859"/>
                  <a:pt x="7803" y="10096"/>
                  <a:pt x="9613" y="10559"/>
                </a:cubicBezTo>
                <a:cubicBezTo>
                  <a:pt x="7125" y="10115"/>
                  <a:pt x="4297" y="10047"/>
                  <a:pt x="3166" y="10135"/>
                </a:cubicBezTo>
                <a:cubicBezTo>
                  <a:pt x="2149" y="10224"/>
                  <a:pt x="2940" y="10480"/>
                  <a:pt x="8029" y="10697"/>
                </a:cubicBezTo>
                <a:cubicBezTo>
                  <a:pt x="2714" y="10539"/>
                  <a:pt x="0" y="10667"/>
                  <a:pt x="0" y="10795"/>
                </a:cubicBezTo>
                <a:cubicBezTo>
                  <a:pt x="0" y="10933"/>
                  <a:pt x="2714" y="11061"/>
                  <a:pt x="8029" y="10894"/>
                </a:cubicBezTo>
                <a:cubicBezTo>
                  <a:pt x="2940" y="11110"/>
                  <a:pt x="2149" y="11366"/>
                  <a:pt x="3166" y="11465"/>
                </a:cubicBezTo>
                <a:cubicBezTo>
                  <a:pt x="4297" y="11553"/>
                  <a:pt x="7125" y="11485"/>
                  <a:pt x="9613" y="11041"/>
                </a:cubicBezTo>
                <a:cubicBezTo>
                  <a:pt x="7803" y="11504"/>
                  <a:pt x="9273" y="11741"/>
                  <a:pt x="10743" y="11741"/>
                </a:cubicBezTo>
                <a:cubicBezTo>
                  <a:pt x="12327" y="11741"/>
                  <a:pt x="13797" y="11504"/>
                  <a:pt x="11874" y="11041"/>
                </a:cubicBezTo>
                <a:cubicBezTo>
                  <a:pt x="14362" y="11485"/>
                  <a:pt x="17303" y="11553"/>
                  <a:pt x="18434" y="11465"/>
                </a:cubicBezTo>
                <a:cubicBezTo>
                  <a:pt x="19451" y="11366"/>
                  <a:pt x="18660" y="11110"/>
                  <a:pt x="13571" y="10894"/>
                </a:cubicBezTo>
                <a:cubicBezTo>
                  <a:pt x="18886" y="11061"/>
                  <a:pt x="21600" y="10933"/>
                  <a:pt x="21600" y="10795"/>
                </a:cubicBezTo>
                <a:close/>
                <a:moveTo>
                  <a:pt x="10743" y="0"/>
                </a:moveTo>
                <a:cubicBezTo>
                  <a:pt x="10065" y="1231"/>
                  <a:pt x="10065" y="1231"/>
                  <a:pt x="10065" y="1231"/>
                </a:cubicBezTo>
                <a:cubicBezTo>
                  <a:pt x="9726" y="1881"/>
                  <a:pt x="9499" y="2866"/>
                  <a:pt x="9160" y="3891"/>
                </a:cubicBezTo>
                <a:cubicBezTo>
                  <a:pt x="8821" y="5595"/>
                  <a:pt x="8595" y="7417"/>
                  <a:pt x="8482" y="7978"/>
                </a:cubicBezTo>
                <a:cubicBezTo>
                  <a:pt x="8482" y="8146"/>
                  <a:pt x="8482" y="8293"/>
                  <a:pt x="8482" y="8441"/>
                </a:cubicBezTo>
                <a:cubicBezTo>
                  <a:pt x="8369" y="8677"/>
                  <a:pt x="8369" y="8874"/>
                  <a:pt x="8369" y="9062"/>
                </a:cubicBezTo>
                <a:cubicBezTo>
                  <a:pt x="13231" y="9062"/>
                  <a:pt x="13231" y="9062"/>
                  <a:pt x="13231" y="9062"/>
                </a:cubicBezTo>
                <a:cubicBezTo>
                  <a:pt x="13231" y="8874"/>
                  <a:pt x="13231" y="8677"/>
                  <a:pt x="13118" y="8441"/>
                </a:cubicBezTo>
                <a:cubicBezTo>
                  <a:pt x="13118" y="8293"/>
                  <a:pt x="13118" y="8146"/>
                  <a:pt x="13118" y="7978"/>
                </a:cubicBezTo>
                <a:cubicBezTo>
                  <a:pt x="13005" y="7417"/>
                  <a:pt x="12779" y="5595"/>
                  <a:pt x="12327" y="3891"/>
                </a:cubicBezTo>
                <a:cubicBezTo>
                  <a:pt x="12101" y="2866"/>
                  <a:pt x="11874" y="1881"/>
                  <a:pt x="11535" y="1231"/>
                </a:cubicBezTo>
                <a:cubicBezTo>
                  <a:pt x="10743" y="0"/>
                  <a:pt x="10743" y="0"/>
                  <a:pt x="10743" y="0"/>
                </a:cubicBezTo>
                <a:close/>
                <a:moveTo>
                  <a:pt x="14928" y="9623"/>
                </a:moveTo>
                <a:cubicBezTo>
                  <a:pt x="14928" y="9623"/>
                  <a:pt x="14928" y="9623"/>
                  <a:pt x="14928" y="9623"/>
                </a:cubicBezTo>
                <a:cubicBezTo>
                  <a:pt x="14928" y="9702"/>
                  <a:pt x="14249" y="9771"/>
                  <a:pt x="13231" y="9771"/>
                </a:cubicBezTo>
                <a:cubicBezTo>
                  <a:pt x="8369" y="9771"/>
                  <a:pt x="8369" y="9771"/>
                  <a:pt x="8369" y="9771"/>
                </a:cubicBezTo>
                <a:cubicBezTo>
                  <a:pt x="7351" y="9771"/>
                  <a:pt x="6672" y="9702"/>
                  <a:pt x="6672" y="9623"/>
                </a:cubicBezTo>
                <a:cubicBezTo>
                  <a:pt x="6672" y="9623"/>
                  <a:pt x="6672" y="9623"/>
                  <a:pt x="6672" y="9623"/>
                </a:cubicBezTo>
                <a:cubicBezTo>
                  <a:pt x="6672" y="9534"/>
                  <a:pt x="7351" y="9475"/>
                  <a:pt x="8369" y="9475"/>
                </a:cubicBezTo>
                <a:cubicBezTo>
                  <a:pt x="13231" y="9475"/>
                  <a:pt x="13231" y="9475"/>
                  <a:pt x="13231" y="9475"/>
                </a:cubicBezTo>
                <a:cubicBezTo>
                  <a:pt x="14249" y="9475"/>
                  <a:pt x="14928" y="9534"/>
                  <a:pt x="14928" y="9623"/>
                </a:cubicBezTo>
                <a:close/>
                <a:moveTo>
                  <a:pt x="14023" y="9268"/>
                </a:moveTo>
                <a:cubicBezTo>
                  <a:pt x="14023" y="9268"/>
                  <a:pt x="14023" y="9268"/>
                  <a:pt x="14023" y="9268"/>
                </a:cubicBezTo>
                <a:cubicBezTo>
                  <a:pt x="14023" y="9327"/>
                  <a:pt x="13458" y="9387"/>
                  <a:pt x="12666" y="9387"/>
                </a:cubicBezTo>
                <a:cubicBezTo>
                  <a:pt x="8934" y="9387"/>
                  <a:pt x="8934" y="9387"/>
                  <a:pt x="8934" y="9387"/>
                </a:cubicBezTo>
                <a:cubicBezTo>
                  <a:pt x="8142" y="9387"/>
                  <a:pt x="7577" y="9327"/>
                  <a:pt x="7577" y="9268"/>
                </a:cubicBezTo>
                <a:cubicBezTo>
                  <a:pt x="7577" y="9268"/>
                  <a:pt x="7577" y="9268"/>
                  <a:pt x="7577" y="9268"/>
                </a:cubicBezTo>
                <a:cubicBezTo>
                  <a:pt x="7577" y="9209"/>
                  <a:pt x="8142" y="9150"/>
                  <a:pt x="8934" y="9150"/>
                </a:cubicBezTo>
                <a:cubicBezTo>
                  <a:pt x="12666" y="9150"/>
                  <a:pt x="12666" y="9150"/>
                  <a:pt x="12666" y="9150"/>
                </a:cubicBezTo>
                <a:cubicBezTo>
                  <a:pt x="13458" y="9150"/>
                  <a:pt x="14023" y="9209"/>
                  <a:pt x="14023" y="9268"/>
                </a:cubicBezTo>
                <a:close/>
                <a:moveTo>
                  <a:pt x="10743" y="21600"/>
                </a:moveTo>
                <a:cubicBezTo>
                  <a:pt x="10065" y="20359"/>
                  <a:pt x="10065" y="20359"/>
                  <a:pt x="10065" y="20359"/>
                </a:cubicBezTo>
                <a:cubicBezTo>
                  <a:pt x="9726" y="19719"/>
                  <a:pt x="9499" y="18734"/>
                  <a:pt x="9160" y="17709"/>
                </a:cubicBezTo>
                <a:cubicBezTo>
                  <a:pt x="8821" y="16005"/>
                  <a:pt x="8595" y="14183"/>
                  <a:pt x="8482" y="13622"/>
                </a:cubicBezTo>
                <a:cubicBezTo>
                  <a:pt x="8482" y="13454"/>
                  <a:pt x="8482" y="13297"/>
                  <a:pt x="8482" y="13159"/>
                </a:cubicBezTo>
                <a:cubicBezTo>
                  <a:pt x="8369" y="12923"/>
                  <a:pt x="8369" y="12726"/>
                  <a:pt x="8369" y="12538"/>
                </a:cubicBezTo>
                <a:cubicBezTo>
                  <a:pt x="13231" y="12538"/>
                  <a:pt x="13231" y="12538"/>
                  <a:pt x="13231" y="12538"/>
                </a:cubicBezTo>
                <a:cubicBezTo>
                  <a:pt x="13231" y="12726"/>
                  <a:pt x="13231" y="12923"/>
                  <a:pt x="13118" y="13159"/>
                </a:cubicBezTo>
                <a:cubicBezTo>
                  <a:pt x="13118" y="13297"/>
                  <a:pt x="13118" y="13454"/>
                  <a:pt x="13118" y="13622"/>
                </a:cubicBezTo>
                <a:cubicBezTo>
                  <a:pt x="13005" y="14183"/>
                  <a:pt x="12779" y="16005"/>
                  <a:pt x="12327" y="17709"/>
                </a:cubicBezTo>
                <a:cubicBezTo>
                  <a:pt x="12101" y="18734"/>
                  <a:pt x="11874" y="19719"/>
                  <a:pt x="11535" y="20359"/>
                </a:cubicBezTo>
                <a:cubicBezTo>
                  <a:pt x="10743" y="21600"/>
                  <a:pt x="10743" y="21600"/>
                  <a:pt x="10743" y="21600"/>
                </a:cubicBezTo>
                <a:close/>
                <a:moveTo>
                  <a:pt x="14928" y="11977"/>
                </a:moveTo>
                <a:cubicBezTo>
                  <a:pt x="14928" y="11977"/>
                  <a:pt x="14928" y="11977"/>
                  <a:pt x="14928" y="11977"/>
                </a:cubicBezTo>
                <a:cubicBezTo>
                  <a:pt x="14928" y="11898"/>
                  <a:pt x="14249" y="11829"/>
                  <a:pt x="13231" y="11829"/>
                </a:cubicBezTo>
                <a:cubicBezTo>
                  <a:pt x="8369" y="11829"/>
                  <a:pt x="8369" y="11829"/>
                  <a:pt x="8369" y="11829"/>
                </a:cubicBezTo>
                <a:cubicBezTo>
                  <a:pt x="7351" y="11829"/>
                  <a:pt x="6672" y="11898"/>
                  <a:pt x="6672" y="11977"/>
                </a:cubicBezTo>
                <a:cubicBezTo>
                  <a:pt x="6672" y="11977"/>
                  <a:pt x="6672" y="11977"/>
                  <a:pt x="6672" y="11977"/>
                </a:cubicBezTo>
                <a:cubicBezTo>
                  <a:pt x="6672" y="12056"/>
                  <a:pt x="7351" y="12125"/>
                  <a:pt x="8369" y="12125"/>
                </a:cubicBezTo>
                <a:cubicBezTo>
                  <a:pt x="13231" y="12125"/>
                  <a:pt x="13231" y="12125"/>
                  <a:pt x="13231" y="12125"/>
                </a:cubicBezTo>
                <a:cubicBezTo>
                  <a:pt x="14249" y="12125"/>
                  <a:pt x="14928" y="12056"/>
                  <a:pt x="14928" y="11977"/>
                </a:cubicBezTo>
                <a:close/>
                <a:moveTo>
                  <a:pt x="14023" y="12332"/>
                </a:moveTo>
                <a:cubicBezTo>
                  <a:pt x="14023" y="12332"/>
                  <a:pt x="14023" y="12332"/>
                  <a:pt x="14023" y="12332"/>
                </a:cubicBezTo>
                <a:cubicBezTo>
                  <a:pt x="14023" y="12263"/>
                  <a:pt x="13458" y="12213"/>
                  <a:pt x="12666" y="12213"/>
                </a:cubicBezTo>
                <a:cubicBezTo>
                  <a:pt x="8934" y="12213"/>
                  <a:pt x="8934" y="12213"/>
                  <a:pt x="8934" y="12213"/>
                </a:cubicBezTo>
                <a:cubicBezTo>
                  <a:pt x="8142" y="12213"/>
                  <a:pt x="7577" y="12263"/>
                  <a:pt x="7577" y="12332"/>
                </a:cubicBezTo>
                <a:cubicBezTo>
                  <a:pt x="7577" y="12332"/>
                  <a:pt x="7577" y="12332"/>
                  <a:pt x="7577" y="12332"/>
                </a:cubicBezTo>
                <a:cubicBezTo>
                  <a:pt x="7577" y="12391"/>
                  <a:pt x="8142" y="12440"/>
                  <a:pt x="8934" y="12440"/>
                </a:cubicBezTo>
                <a:cubicBezTo>
                  <a:pt x="12666" y="12440"/>
                  <a:pt x="12666" y="12440"/>
                  <a:pt x="12666" y="12440"/>
                </a:cubicBezTo>
                <a:cubicBezTo>
                  <a:pt x="13458" y="12440"/>
                  <a:pt x="14023" y="12391"/>
                  <a:pt x="14023" y="12332"/>
                </a:cubicBezTo>
                <a:close/>
              </a:path>
            </a:pathLst>
          </a:custGeom>
          <a:solidFill>
            <a:srgbClr val="9EDAD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1" name="组合 96" descr="组合 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88" y="5413375"/>
            <a:ext cx="12449176" cy="320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组合 447" descr="组合 4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88" y="-2219325"/>
            <a:ext cx="12449176" cy="3206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211533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 advAuto="0"/>
      <p:bldP spid="510" grpId="0" animBg="1" advAuto="0"/>
      <p:bldP spid="511" grpId="0" animBg="1" advAuto="0"/>
      <p:bldP spid="512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系统完整性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登录与注册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975F06-0509-4671-8E9B-82EB27B4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9" y="2347755"/>
            <a:ext cx="3817364" cy="3791788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8C3BEF98-19CD-4763-8218-88C3854CFB80}"/>
              </a:ext>
            </a:extLst>
          </p:cNvPr>
          <p:cNvSpPr txBox="1"/>
          <p:nvPr/>
        </p:nvSpPr>
        <p:spPr>
          <a:xfrm>
            <a:off x="330899" y="1485387"/>
            <a:ext cx="2701536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1.</a:t>
            </a:r>
            <a:r>
              <a:rPr lang="zh-CN" altLang="en-US" sz="1600" dirty="0"/>
              <a:t>用户不能对相同用户名进行注册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171F21-6CA0-48C5-BF14-D1A70030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40" y="2347755"/>
            <a:ext cx="4374259" cy="34674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A7E96FB4-2C94-4028-B3FF-366DC74FDD8E}"/>
              </a:ext>
            </a:extLst>
          </p:cNvPr>
          <p:cNvSpPr txBox="1"/>
          <p:nvPr/>
        </p:nvSpPr>
        <p:spPr>
          <a:xfrm>
            <a:off x="4148263" y="1485387"/>
            <a:ext cx="2701536" cy="6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2.</a:t>
            </a:r>
            <a:r>
              <a:rPr lang="zh-CN" altLang="en-US" sz="1600" dirty="0"/>
              <a:t>对用户注册与登录账号进行格式验证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3FDC0-CF0A-4DA0-B8FB-214BA10D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899" y="3256719"/>
            <a:ext cx="3488506" cy="1649472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8DE876FC-CF17-427B-BA07-D2E6FA477270}"/>
              </a:ext>
            </a:extLst>
          </p:cNvPr>
          <p:cNvSpPr txBox="1"/>
          <p:nvPr/>
        </p:nvSpPr>
        <p:spPr>
          <a:xfrm>
            <a:off x="8572899" y="1438791"/>
            <a:ext cx="2701536" cy="68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3.</a:t>
            </a:r>
            <a:r>
              <a:rPr lang="zh-CN" altLang="en-US" sz="1600" dirty="0"/>
              <a:t>用户登录时账号与密码的匹配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173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6" grpId="0" animBg="1" advAuto="0"/>
      <p:bldP spid="8" grpId="0" animBg="1" advAuto="0"/>
      <p:bldP spid="10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系统安全性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/>
              <a:t>图片管理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8C3BEF98-19CD-4763-8218-88C3854CFB80}"/>
              </a:ext>
            </a:extLst>
          </p:cNvPr>
          <p:cNvSpPr txBox="1"/>
          <p:nvPr/>
        </p:nvSpPr>
        <p:spPr>
          <a:xfrm>
            <a:off x="837417" y="1649411"/>
            <a:ext cx="2701536" cy="98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只有图片所有者才能对相应图片进行管理与删除操作，其它用户只拥有查询功能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8D119CF6-3A81-4295-88F9-313316932360}"/>
              </a:ext>
            </a:extLst>
          </p:cNvPr>
          <p:cNvSpPr txBox="1"/>
          <p:nvPr/>
        </p:nvSpPr>
        <p:spPr>
          <a:xfrm>
            <a:off x="4380385" y="1557174"/>
            <a:ext cx="2701536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自己图片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EE4E57-0006-468F-9E2B-FB8AB612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71" y="1956026"/>
            <a:ext cx="3091200" cy="2531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41A42B-54A4-430E-AD9D-16C9F5EB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667" y="2636989"/>
            <a:ext cx="3147333" cy="4267570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3BA8E995-1C86-402C-A271-B7D9645346A4}"/>
              </a:ext>
            </a:extLst>
          </p:cNvPr>
          <p:cNvSpPr txBox="1"/>
          <p:nvPr/>
        </p:nvSpPr>
        <p:spPr>
          <a:xfrm>
            <a:off x="9172185" y="2121136"/>
            <a:ext cx="3019815" cy="37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非自己图片无法进行管理操作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509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6" grpId="0" animBg="1" advAuto="0"/>
      <p:bldP spid="11" grpId="0" animBg="1" advAuto="0"/>
      <p:bldP spid="14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系统安全性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/>
              <a:t>评论管理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8C3BEF98-19CD-4763-8218-88C3854CFB80}"/>
              </a:ext>
            </a:extLst>
          </p:cNvPr>
          <p:cNvSpPr txBox="1"/>
          <p:nvPr/>
        </p:nvSpPr>
        <p:spPr>
          <a:xfrm>
            <a:off x="859651" y="1911068"/>
            <a:ext cx="2701536" cy="99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与图片管理相同，只有评论所有者才能对评论进行删除操作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6D6611-ADFA-42AF-BE48-12CC60C9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55" y="1911068"/>
            <a:ext cx="7094835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0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6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复杂</a:t>
            </a:r>
            <a:r>
              <a:rPr lang="en-US" altLang="zh-CN" dirty="0" err="1">
                <a:latin typeface="微软雅黑"/>
                <a:ea typeface="微软雅黑"/>
                <a:cs typeface="微软雅黑"/>
                <a:sym typeface="微软雅黑"/>
              </a:rPr>
              <a:t>sql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语句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CDE042-214E-4EB5-8FED-FC1561F3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24" y="1648920"/>
            <a:ext cx="11353909" cy="2042643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AE475D6-0D93-4CCD-BE97-A74C09171CF9}"/>
              </a:ext>
            </a:extLst>
          </p:cNvPr>
          <p:cNvSpPr txBox="1"/>
          <p:nvPr/>
        </p:nvSpPr>
        <p:spPr>
          <a:xfrm>
            <a:off x="341224" y="1272791"/>
            <a:ext cx="8306665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1.</a:t>
            </a:r>
            <a:r>
              <a:rPr lang="zh-CN" altLang="en-US" sz="1600" dirty="0"/>
              <a:t>浏览历史</a:t>
            </a:r>
            <a:r>
              <a:rPr lang="en-US" altLang="zh-CN" sz="1600" dirty="0"/>
              <a:t>——“</a:t>
            </a:r>
            <a:r>
              <a:rPr lang="zh-CN" altLang="en-US" sz="1600" dirty="0"/>
              <a:t>按照时间顺序上最近浏览的画作的顺序进行排列</a:t>
            </a:r>
            <a:r>
              <a:rPr lang="en-US" altLang="zh-CN" sz="1600" dirty="0"/>
              <a:t>"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C64CF0B7-92EE-4FB4-A7D4-E8C2932B2058}"/>
              </a:ext>
            </a:extLst>
          </p:cNvPr>
          <p:cNvSpPr txBox="1"/>
          <p:nvPr/>
        </p:nvSpPr>
        <p:spPr>
          <a:xfrm>
            <a:off x="341224" y="3810980"/>
            <a:ext cx="8306665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2.</a:t>
            </a:r>
            <a:r>
              <a:rPr lang="zh-CN" altLang="en-US" sz="1600" dirty="0"/>
              <a:t>浏览历史</a:t>
            </a:r>
            <a:r>
              <a:rPr lang="en-US" altLang="zh-CN" sz="1600" dirty="0"/>
              <a:t>——“</a:t>
            </a:r>
            <a:r>
              <a:rPr lang="zh-CN" altLang="en-US" sz="1600" dirty="0"/>
              <a:t>排行榜会挑选 当天上传的图片，并且按照浏览量从大到校的顺序进行排序</a:t>
            </a:r>
            <a:r>
              <a:rPr lang="en-US" altLang="zh-CN" sz="1600" dirty="0"/>
              <a:t>"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FF2533-8077-4BBA-B2AF-795C90990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4" y="4243296"/>
            <a:ext cx="11353909" cy="26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10" grpId="0" animBg="1" advAuto="0"/>
      <p:bldP spid="12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触发器功能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51B953-2FED-426E-B030-75F4DCB7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54" y="2969620"/>
            <a:ext cx="5730871" cy="2871343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E217D99A-B6DE-4646-90D9-EADD23A836B6}"/>
              </a:ext>
            </a:extLst>
          </p:cNvPr>
          <p:cNvSpPr txBox="1"/>
          <p:nvPr/>
        </p:nvSpPr>
        <p:spPr>
          <a:xfrm>
            <a:off x="1134326" y="1572674"/>
            <a:ext cx="8306665" cy="6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1.</a:t>
            </a:r>
            <a:r>
              <a:rPr lang="zh-CN" altLang="en-US" sz="1600" dirty="0"/>
              <a:t>删除图片时，会先删除外键与其对应的其它表项信息，并且会触发删除评论的嵌套触发器（要删除评论的点赞情况）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326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9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触发器功能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E217D99A-B6DE-4646-90D9-EADD23A836B6}"/>
              </a:ext>
            </a:extLst>
          </p:cNvPr>
          <p:cNvSpPr txBox="1"/>
          <p:nvPr/>
        </p:nvSpPr>
        <p:spPr>
          <a:xfrm>
            <a:off x="1442237" y="1578340"/>
            <a:ext cx="8306665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2.</a:t>
            </a:r>
            <a:r>
              <a:rPr lang="zh-CN" altLang="en-US" sz="1600" dirty="0"/>
              <a:t> 采用游标循环确保每一条属于图片的评论的触发器操作能够被执行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8792D-ABE3-4173-ADC1-E31B9323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09" y="2424243"/>
            <a:ext cx="5347246" cy="36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1105"/>
          <p:cNvSpPr txBox="1"/>
          <p:nvPr/>
        </p:nvSpPr>
        <p:spPr>
          <a:xfrm>
            <a:off x="2374900" y="1909763"/>
            <a:ext cx="7442200" cy="119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5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P1 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数据库设计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09" name="TextBox 116"/>
          <p:cNvSpPr txBox="1"/>
          <p:nvPr/>
        </p:nvSpPr>
        <p:spPr>
          <a:xfrm>
            <a:off x="4676023" y="3987874"/>
            <a:ext cx="2839953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2400" b="1">
                <a:solidFill>
                  <a:srgbClr val="70C9C4"/>
                </a:solidFill>
              </a:defRPr>
            </a:pPr>
            <a:endParaRPr dirty="0"/>
          </a:p>
        </p:txBody>
      </p:sp>
      <p:sp>
        <p:nvSpPr>
          <p:cNvPr id="510" name="Freeform 6"/>
          <p:cNvSpPr/>
          <p:nvPr/>
        </p:nvSpPr>
        <p:spPr>
          <a:xfrm rot="16200000">
            <a:off x="5739607" y="-580232"/>
            <a:ext cx="712788" cy="817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795"/>
                </a:moveTo>
                <a:cubicBezTo>
                  <a:pt x="11648" y="10844"/>
                  <a:pt x="11309" y="10874"/>
                  <a:pt x="10743" y="10874"/>
                </a:cubicBezTo>
                <a:cubicBezTo>
                  <a:pt x="10291" y="10874"/>
                  <a:pt x="9952" y="10844"/>
                  <a:pt x="9952" y="10795"/>
                </a:cubicBezTo>
                <a:cubicBezTo>
                  <a:pt x="9952" y="10756"/>
                  <a:pt x="10291" y="10726"/>
                  <a:pt x="10743" y="10726"/>
                </a:cubicBezTo>
                <a:cubicBezTo>
                  <a:pt x="11309" y="10726"/>
                  <a:pt x="11648" y="10756"/>
                  <a:pt x="11648" y="10795"/>
                </a:cubicBezTo>
                <a:close/>
                <a:moveTo>
                  <a:pt x="21600" y="10795"/>
                </a:moveTo>
                <a:cubicBezTo>
                  <a:pt x="21600" y="10667"/>
                  <a:pt x="18886" y="10539"/>
                  <a:pt x="13571" y="10697"/>
                </a:cubicBezTo>
                <a:cubicBezTo>
                  <a:pt x="18660" y="10480"/>
                  <a:pt x="19451" y="10224"/>
                  <a:pt x="18434" y="10135"/>
                </a:cubicBezTo>
                <a:cubicBezTo>
                  <a:pt x="17303" y="10047"/>
                  <a:pt x="14362" y="10115"/>
                  <a:pt x="11874" y="10559"/>
                </a:cubicBezTo>
                <a:cubicBezTo>
                  <a:pt x="13797" y="10096"/>
                  <a:pt x="12327" y="9859"/>
                  <a:pt x="10743" y="9859"/>
                </a:cubicBezTo>
                <a:cubicBezTo>
                  <a:pt x="9273" y="9859"/>
                  <a:pt x="7803" y="10096"/>
                  <a:pt x="9613" y="10559"/>
                </a:cubicBezTo>
                <a:cubicBezTo>
                  <a:pt x="7125" y="10115"/>
                  <a:pt x="4297" y="10047"/>
                  <a:pt x="3166" y="10135"/>
                </a:cubicBezTo>
                <a:cubicBezTo>
                  <a:pt x="2149" y="10224"/>
                  <a:pt x="2940" y="10480"/>
                  <a:pt x="8029" y="10697"/>
                </a:cubicBezTo>
                <a:cubicBezTo>
                  <a:pt x="2714" y="10539"/>
                  <a:pt x="0" y="10667"/>
                  <a:pt x="0" y="10795"/>
                </a:cubicBezTo>
                <a:cubicBezTo>
                  <a:pt x="0" y="10933"/>
                  <a:pt x="2714" y="11061"/>
                  <a:pt x="8029" y="10894"/>
                </a:cubicBezTo>
                <a:cubicBezTo>
                  <a:pt x="2940" y="11110"/>
                  <a:pt x="2149" y="11366"/>
                  <a:pt x="3166" y="11465"/>
                </a:cubicBezTo>
                <a:cubicBezTo>
                  <a:pt x="4297" y="11553"/>
                  <a:pt x="7125" y="11485"/>
                  <a:pt x="9613" y="11041"/>
                </a:cubicBezTo>
                <a:cubicBezTo>
                  <a:pt x="7803" y="11504"/>
                  <a:pt x="9273" y="11741"/>
                  <a:pt x="10743" y="11741"/>
                </a:cubicBezTo>
                <a:cubicBezTo>
                  <a:pt x="12327" y="11741"/>
                  <a:pt x="13797" y="11504"/>
                  <a:pt x="11874" y="11041"/>
                </a:cubicBezTo>
                <a:cubicBezTo>
                  <a:pt x="14362" y="11485"/>
                  <a:pt x="17303" y="11553"/>
                  <a:pt x="18434" y="11465"/>
                </a:cubicBezTo>
                <a:cubicBezTo>
                  <a:pt x="19451" y="11366"/>
                  <a:pt x="18660" y="11110"/>
                  <a:pt x="13571" y="10894"/>
                </a:cubicBezTo>
                <a:cubicBezTo>
                  <a:pt x="18886" y="11061"/>
                  <a:pt x="21600" y="10933"/>
                  <a:pt x="21600" y="10795"/>
                </a:cubicBezTo>
                <a:close/>
                <a:moveTo>
                  <a:pt x="10743" y="0"/>
                </a:moveTo>
                <a:cubicBezTo>
                  <a:pt x="10065" y="1231"/>
                  <a:pt x="10065" y="1231"/>
                  <a:pt x="10065" y="1231"/>
                </a:cubicBezTo>
                <a:cubicBezTo>
                  <a:pt x="9726" y="1881"/>
                  <a:pt x="9499" y="2866"/>
                  <a:pt x="9160" y="3891"/>
                </a:cubicBezTo>
                <a:cubicBezTo>
                  <a:pt x="8821" y="5595"/>
                  <a:pt x="8595" y="7417"/>
                  <a:pt x="8482" y="7978"/>
                </a:cubicBezTo>
                <a:cubicBezTo>
                  <a:pt x="8482" y="8146"/>
                  <a:pt x="8482" y="8293"/>
                  <a:pt x="8482" y="8441"/>
                </a:cubicBezTo>
                <a:cubicBezTo>
                  <a:pt x="8369" y="8677"/>
                  <a:pt x="8369" y="8874"/>
                  <a:pt x="8369" y="9062"/>
                </a:cubicBezTo>
                <a:cubicBezTo>
                  <a:pt x="13231" y="9062"/>
                  <a:pt x="13231" y="9062"/>
                  <a:pt x="13231" y="9062"/>
                </a:cubicBezTo>
                <a:cubicBezTo>
                  <a:pt x="13231" y="8874"/>
                  <a:pt x="13231" y="8677"/>
                  <a:pt x="13118" y="8441"/>
                </a:cubicBezTo>
                <a:cubicBezTo>
                  <a:pt x="13118" y="8293"/>
                  <a:pt x="13118" y="8146"/>
                  <a:pt x="13118" y="7978"/>
                </a:cubicBezTo>
                <a:cubicBezTo>
                  <a:pt x="13005" y="7417"/>
                  <a:pt x="12779" y="5595"/>
                  <a:pt x="12327" y="3891"/>
                </a:cubicBezTo>
                <a:cubicBezTo>
                  <a:pt x="12101" y="2866"/>
                  <a:pt x="11874" y="1881"/>
                  <a:pt x="11535" y="1231"/>
                </a:cubicBezTo>
                <a:cubicBezTo>
                  <a:pt x="10743" y="0"/>
                  <a:pt x="10743" y="0"/>
                  <a:pt x="10743" y="0"/>
                </a:cubicBezTo>
                <a:close/>
                <a:moveTo>
                  <a:pt x="14928" y="9623"/>
                </a:moveTo>
                <a:cubicBezTo>
                  <a:pt x="14928" y="9623"/>
                  <a:pt x="14928" y="9623"/>
                  <a:pt x="14928" y="9623"/>
                </a:cubicBezTo>
                <a:cubicBezTo>
                  <a:pt x="14928" y="9702"/>
                  <a:pt x="14249" y="9771"/>
                  <a:pt x="13231" y="9771"/>
                </a:cubicBezTo>
                <a:cubicBezTo>
                  <a:pt x="8369" y="9771"/>
                  <a:pt x="8369" y="9771"/>
                  <a:pt x="8369" y="9771"/>
                </a:cubicBezTo>
                <a:cubicBezTo>
                  <a:pt x="7351" y="9771"/>
                  <a:pt x="6672" y="9702"/>
                  <a:pt x="6672" y="9623"/>
                </a:cubicBezTo>
                <a:cubicBezTo>
                  <a:pt x="6672" y="9623"/>
                  <a:pt x="6672" y="9623"/>
                  <a:pt x="6672" y="9623"/>
                </a:cubicBezTo>
                <a:cubicBezTo>
                  <a:pt x="6672" y="9534"/>
                  <a:pt x="7351" y="9475"/>
                  <a:pt x="8369" y="9475"/>
                </a:cubicBezTo>
                <a:cubicBezTo>
                  <a:pt x="13231" y="9475"/>
                  <a:pt x="13231" y="9475"/>
                  <a:pt x="13231" y="9475"/>
                </a:cubicBezTo>
                <a:cubicBezTo>
                  <a:pt x="14249" y="9475"/>
                  <a:pt x="14928" y="9534"/>
                  <a:pt x="14928" y="9623"/>
                </a:cubicBezTo>
                <a:close/>
                <a:moveTo>
                  <a:pt x="14023" y="9268"/>
                </a:moveTo>
                <a:cubicBezTo>
                  <a:pt x="14023" y="9268"/>
                  <a:pt x="14023" y="9268"/>
                  <a:pt x="14023" y="9268"/>
                </a:cubicBezTo>
                <a:cubicBezTo>
                  <a:pt x="14023" y="9327"/>
                  <a:pt x="13458" y="9387"/>
                  <a:pt x="12666" y="9387"/>
                </a:cubicBezTo>
                <a:cubicBezTo>
                  <a:pt x="8934" y="9387"/>
                  <a:pt x="8934" y="9387"/>
                  <a:pt x="8934" y="9387"/>
                </a:cubicBezTo>
                <a:cubicBezTo>
                  <a:pt x="8142" y="9387"/>
                  <a:pt x="7577" y="9327"/>
                  <a:pt x="7577" y="9268"/>
                </a:cubicBezTo>
                <a:cubicBezTo>
                  <a:pt x="7577" y="9268"/>
                  <a:pt x="7577" y="9268"/>
                  <a:pt x="7577" y="9268"/>
                </a:cubicBezTo>
                <a:cubicBezTo>
                  <a:pt x="7577" y="9209"/>
                  <a:pt x="8142" y="9150"/>
                  <a:pt x="8934" y="9150"/>
                </a:cubicBezTo>
                <a:cubicBezTo>
                  <a:pt x="12666" y="9150"/>
                  <a:pt x="12666" y="9150"/>
                  <a:pt x="12666" y="9150"/>
                </a:cubicBezTo>
                <a:cubicBezTo>
                  <a:pt x="13458" y="9150"/>
                  <a:pt x="14023" y="9209"/>
                  <a:pt x="14023" y="9268"/>
                </a:cubicBezTo>
                <a:close/>
                <a:moveTo>
                  <a:pt x="10743" y="21600"/>
                </a:moveTo>
                <a:cubicBezTo>
                  <a:pt x="10065" y="20359"/>
                  <a:pt x="10065" y="20359"/>
                  <a:pt x="10065" y="20359"/>
                </a:cubicBezTo>
                <a:cubicBezTo>
                  <a:pt x="9726" y="19719"/>
                  <a:pt x="9499" y="18734"/>
                  <a:pt x="9160" y="17709"/>
                </a:cubicBezTo>
                <a:cubicBezTo>
                  <a:pt x="8821" y="16005"/>
                  <a:pt x="8595" y="14183"/>
                  <a:pt x="8482" y="13622"/>
                </a:cubicBezTo>
                <a:cubicBezTo>
                  <a:pt x="8482" y="13454"/>
                  <a:pt x="8482" y="13297"/>
                  <a:pt x="8482" y="13159"/>
                </a:cubicBezTo>
                <a:cubicBezTo>
                  <a:pt x="8369" y="12923"/>
                  <a:pt x="8369" y="12726"/>
                  <a:pt x="8369" y="12538"/>
                </a:cubicBezTo>
                <a:cubicBezTo>
                  <a:pt x="13231" y="12538"/>
                  <a:pt x="13231" y="12538"/>
                  <a:pt x="13231" y="12538"/>
                </a:cubicBezTo>
                <a:cubicBezTo>
                  <a:pt x="13231" y="12726"/>
                  <a:pt x="13231" y="12923"/>
                  <a:pt x="13118" y="13159"/>
                </a:cubicBezTo>
                <a:cubicBezTo>
                  <a:pt x="13118" y="13297"/>
                  <a:pt x="13118" y="13454"/>
                  <a:pt x="13118" y="13622"/>
                </a:cubicBezTo>
                <a:cubicBezTo>
                  <a:pt x="13005" y="14183"/>
                  <a:pt x="12779" y="16005"/>
                  <a:pt x="12327" y="17709"/>
                </a:cubicBezTo>
                <a:cubicBezTo>
                  <a:pt x="12101" y="18734"/>
                  <a:pt x="11874" y="19719"/>
                  <a:pt x="11535" y="20359"/>
                </a:cubicBezTo>
                <a:cubicBezTo>
                  <a:pt x="10743" y="21600"/>
                  <a:pt x="10743" y="21600"/>
                  <a:pt x="10743" y="21600"/>
                </a:cubicBezTo>
                <a:close/>
                <a:moveTo>
                  <a:pt x="14928" y="11977"/>
                </a:moveTo>
                <a:cubicBezTo>
                  <a:pt x="14928" y="11977"/>
                  <a:pt x="14928" y="11977"/>
                  <a:pt x="14928" y="11977"/>
                </a:cubicBezTo>
                <a:cubicBezTo>
                  <a:pt x="14928" y="11898"/>
                  <a:pt x="14249" y="11829"/>
                  <a:pt x="13231" y="11829"/>
                </a:cubicBezTo>
                <a:cubicBezTo>
                  <a:pt x="8369" y="11829"/>
                  <a:pt x="8369" y="11829"/>
                  <a:pt x="8369" y="11829"/>
                </a:cubicBezTo>
                <a:cubicBezTo>
                  <a:pt x="7351" y="11829"/>
                  <a:pt x="6672" y="11898"/>
                  <a:pt x="6672" y="11977"/>
                </a:cubicBezTo>
                <a:cubicBezTo>
                  <a:pt x="6672" y="11977"/>
                  <a:pt x="6672" y="11977"/>
                  <a:pt x="6672" y="11977"/>
                </a:cubicBezTo>
                <a:cubicBezTo>
                  <a:pt x="6672" y="12056"/>
                  <a:pt x="7351" y="12125"/>
                  <a:pt x="8369" y="12125"/>
                </a:cubicBezTo>
                <a:cubicBezTo>
                  <a:pt x="13231" y="12125"/>
                  <a:pt x="13231" y="12125"/>
                  <a:pt x="13231" y="12125"/>
                </a:cubicBezTo>
                <a:cubicBezTo>
                  <a:pt x="14249" y="12125"/>
                  <a:pt x="14928" y="12056"/>
                  <a:pt x="14928" y="11977"/>
                </a:cubicBezTo>
                <a:close/>
                <a:moveTo>
                  <a:pt x="14023" y="12332"/>
                </a:moveTo>
                <a:cubicBezTo>
                  <a:pt x="14023" y="12332"/>
                  <a:pt x="14023" y="12332"/>
                  <a:pt x="14023" y="12332"/>
                </a:cubicBezTo>
                <a:cubicBezTo>
                  <a:pt x="14023" y="12263"/>
                  <a:pt x="13458" y="12213"/>
                  <a:pt x="12666" y="12213"/>
                </a:cubicBezTo>
                <a:cubicBezTo>
                  <a:pt x="8934" y="12213"/>
                  <a:pt x="8934" y="12213"/>
                  <a:pt x="8934" y="12213"/>
                </a:cubicBezTo>
                <a:cubicBezTo>
                  <a:pt x="8142" y="12213"/>
                  <a:pt x="7577" y="12263"/>
                  <a:pt x="7577" y="12332"/>
                </a:cubicBezTo>
                <a:cubicBezTo>
                  <a:pt x="7577" y="12332"/>
                  <a:pt x="7577" y="12332"/>
                  <a:pt x="7577" y="12332"/>
                </a:cubicBezTo>
                <a:cubicBezTo>
                  <a:pt x="7577" y="12391"/>
                  <a:pt x="8142" y="12440"/>
                  <a:pt x="8934" y="12440"/>
                </a:cubicBezTo>
                <a:cubicBezTo>
                  <a:pt x="12666" y="12440"/>
                  <a:pt x="12666" y="12440"/>
                  <a:pt x="12666" y="12440"/>
                </a:cubicBezTo>
                <a:cubicBezTo>
                  <a:pt x="13458" y="12440"/>
                  <a:pt x="14023" y="12391"/>
                  <a:pt x="14023" y="12332"/>
                </a:cubicBezTo>
                <a:close/>
              </a:path>
            </a:pathLst>
          </a:custGeom>
          <a:solidFill>
            <a:srgbClr val="9EDAD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1" name="组合 96" descr="组合 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88" y="5413375"/>
            <a:ext cx="12449176" cy="320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组合 447" descr="组合 4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88" y="-2219325"/>
            <a:ext cx="12449176" cy="3206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840051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 advAuto="0"/>
      <p:bldP spid="510" grpId="0" animBg="1" advAuto="0"/>
      <p:bldP spid="511" grpId="0" animBg="1" advAuto="0"/>
      <p:bldP spid="512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建立索引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E217D99A-B6DE-4646-90D9-EADD23A836B6}"/>
              </a:ext>
            </a:extLst>
          </p:cNvPr>
          <p:cNvSpPr txBox="1"/>
          <p:nvPr/>
        </p:nvSpPr>
        <p:spPr>
          <a:xfrm>
            <a:off x="1442237" y="1578340"/>
            <a:ext cx="8306665" cy="1603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        </a:t>
            </a:r>
            <a:r>
              <a:rPr lang="zh-CN" altLang="en-US" sz="1600" dirty="0"/>
              <a:t>关键字查询被使用的频率一半会很高，但是由于每一个图片能对应多个关键字，所以对关键字的查询往往会耗费较多的时间。</a:t>
            </a:r>
            <a:endParaRPr lang="en-US" altLang="zh-CN" sz="1600" dirty="0"/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>
                <a:latin typeface="微软雅黑"/>
                <a:ea typeface="微软雅黑"/>
                <a:cs typeface="微软雅黑"/>
                <a:sym typeface="微软雅黑"/>
              </a:rPr>
              <a:t>      </a:t>
            </a: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考虑到关键字往往重合度比较高，即不同的图片可能含有相同的关键字，且用户会对某一类关键字进行查询，所以通过在关键字表上建立关键字索引（关键字表默认是按</a:t>
            </a:r>
            <a:r>
              <a:rPr lang="en-US" altLang="zh-CN" sz="1600" dirty="0">
                <a:latin typeface="微软雅黑"/>
                <a:ea typeface="微软雅黑"/>
                <a:cs typeface="微软雅黑"/>
                <a:sym typeface="微软雅黑"/>
              </a:rPr>
              <a:t>id</a:t>
            </a: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进行索引），可以大幅优化查询速度。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B4C01-9694-402D-A2C1-7A08FC9E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49" y="3386753"/>
            <a:ext cx="5050014" cy="919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8413A6-2175-40CB-88F7-4E51B82F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649" y="4675897"/>
            <a:ext cx="5311600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9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建立索引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E217D99A-B6DE-4646-90D9-EADD23A836B6}"/>
              </a:ext>
            </a:extLst>
          </p:cNvPr>
          <p:cNvSpPr txBox="1"/>
          <p:nvPr/>
        </p:nvSpPr>
        <p:spPr>
          <a:xfrm>
            <a:off x="1442237" y="1578340"/>
            <a:ext cx="8306665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en-US" altLang="zh-CN" sz="1600" dirty="0"/>
              <a:t>        </a:t>
            </a:r>
            <a:r>
              <a:rPr lang="zh-CN" altLang="en-US" sz="1600" dirty="0"/>
              <a:t>同理可在图片上创建关于画师</a:t>
            </a:r>
            <a:r>
              <a:rPr lang="en-US" altLang="zh-CN" sz="1600" dirty="0"/>
              <a:t>id</a:t>
            </a:r>
            <a:r>
              <a:rPr lang="zh-CN" altLang="en-US" sz="1600" dirty="0"/>
              <a:t>的索引，从而减小图片的查询速度。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7290D6-F75C-49D5-A49C-F94FD6EC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49" y="3284645"/>
            <a:ext cx="5565092" cy="9195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34842B-5AF4-4B24-B572-2C08272B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649" y="4132173"/>
            <a:ext cx="5944115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animBg="1" advAuto="0"/>
      <p:bldP spid="582" grpId="0" animBg="1" advAuto="0"/>
      <p:bldP spid="9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TextBox 1105"/>
          <p:cNvSpPr txBox="1"/>
          <p:nvPr/>
        </p:nvSpPr>
        <p:spPr>
          <a:xfrm>
            <a:off x="2374900" y="1909763"/>
            <a:ext cx="7442200" cy="119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5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谢谢大家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953" name="Freeform 6"/>
          <p:cNvSpPr/>
          <p:nvPr/>
        </p:nvSpPr>
        <p:spPr>
          <a:xfrm rot="16200000">
            <a:off x="5739607" y="-580232"/>
            <a:ext cx="712788" cy="817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795"/>
                </a:moveTo>
                <a:cubicBezTo>
                  <a:pt x="11648" y="10844"/>
                  <a:pt x="11309" y="10874"/>
                  <a:pt x="10743" y="10874"/>
                </a:cubicBezTo>
                <a:cubicBezTo>
                  <a:pt x="10291" y="10874"/>
                  <a:pt x="9952" y="10844"/>
                  <a:pt x="9952" y="10795"/>
                </a:cubicBezTo>
                <a:cubicBezTo>
                  <a:pt x="9952" y="10756"/>
                  <a:pt x="10291" y="10726"/>
                  <a:pt x="10743" y="10726"/>
                </a:cubicBezTo>
                <a:cubicBezTo>
                  <a:pt x="11309" y="10726"/>
                  <a:pt x="11648" y="10756"/>
                  <a:pt x="11648" y="10795"/>
                </a:cubicBezTo>
                <a:close/>
                <a:moveTo>
                  <a:pt x="21600" y="10795"/>
                </a:moveTo>
                <a:cubicBezTo>
                  <a:pt x="21600" y="10667"/>
                  <a:pt x="18886" y="10539"/>
                  <a:pt x="13571" y="10697"/>
                </a:cubicBezTo>
                <a:cubicBezTo>
                  <a:pt x="18660" y="10480"/>
                  <a:pt x="19451" y="10224"/>
                  <a:pt x="18434" y="10135"/>
                </a:cubicBezTo>
                <a:cubicBezTo>
                  <a:pt x="17303" y="10047"/>
                  <a:pt x="14362" y="10115"/>
                  <a:pt x="11874" y="10559"/>
                </a:cubicBezTo>
                <a:cubicBezTo>
                  <a:pt x="13797" y="10096"/>
                  <a:pt x="12327" y="9859"/>
                  <a:pt x="10743" y="9859"/>
                </a:cubicBezTo>
                <a:cubicBezTo>
                  <a:pt x="9273" y="9859"/>
                  <a:pt x="7803" y="10096"/>
                  <a:pt x="9613" y="10559"/>
                </a:cubicBezTo>
                <a:cubicBezTo>
                  <a:pt x="7125" y="10115"/>
                  <a:pt x="4297" y="10047"/>
                  <a:pt x="3166" y="10135"/>
                </a:cubicBezTo>
                <a:cubicBezTo>
                  <a:pt x="2149" y="10224"/>
                  <a:pt x="2940" y="10480"/>
                  <a:pt x="8029" y="10697"/>
                </a:cubicBezTo>
                <a:cubicBezTo>
                  <a:pt x="2714" y="10539"/>
                  <a:pt x="0" y="10667"/>
                  <a:pt x="0" y="10795"/>
                </a:cubicBezTo>
                <a:cubicBezTo>
                  <a:pt x="0" y="10933"/>
                  <a:pt x="2714" y="11061"/>
                  <a:pt x="8029" y="10894"/>
                </a:cubicBezTo>
                <a:cubicBezTo>
                  <a:pt x="2940" y="11110"/>
                  <a:pt x="2149" y="11366"/>
                  <a:pt x="3166" y="11465"/>
                </a:cubicBezTo>
                <a:cubicBezTo>
                  <a:pt x="4297" y="11553"/>
                  <a:pt x="7125" y="11485"/>
                  <a:pt x="9613" y="11041"/>
                </a:cubicBezTo>
                <a:cubicBezTo>
                  <a:pt x="7803" y="11504"/>
                  <a:pt x="9273" y="11741"/>
                  <a:pt x="10743" y="11741"/>
                </a:cubicBezTo>
                <a:cubicBezTo>
                  <a:pt x="12327" y="11741"/>
                  <a:pt x="13797" y="11504"/>
                  <a:pt x="11874" y="11041"/>
                </a:cubicBezTo>
                <a:cubicBezTo>
                  <a:pt x="14362" y="11485"/>
                  <a:pt x="17303" y="11553"/>
                  <a:pt x="18434" y="11465"/>
                </a:cubicBezTo>
                <a:cubicBezTo>
                  <a:pt x="19451" y="11366"/>
                  <a:pt x="18660" y="11110"/>
                  <a:pt x="13571" y="10894"/>
                </a:cubicBezTo>
                <a:cubicBezTo>
                  <a:pt x="18886" y="11061"/>
                  <a:pt x="21600" y="10933"/>
                  <a:pt x="21600" y="10795"/>
                </a:cubicBezTo>
                <a:close/>
                <a:moveTo>
                  <a:pt x="10743" y="0"/>
                </a:moveTo>
                <a:cubicBezTo>
                  <a:pt x="10065" y="1231"/>
                  <a:pt x="10065" y="1231"/>
                  <a:pt x="10065" y="1231"/>
                </a:cubicBezTo>
                <a:cubicBezTo>
                  <a:pt x="9726" y="1881"/>
                  <a:pt x="9499" y="2866"/>
                  <a:pt x="9160" y="3891"/>
                </a:cubicBezTo>
                <a:cubicBezTo>
                  <a:pt x="8821" y="5595"/>
                  <a:pt x="8595" y="7417"/>
                  <a:pt x="8482" y="7978"/>
                </a:cubicBezTo>
                <a:cubicBezTo>
                  <a:pt x="8482" y="8146"/>
                  <a:pt x="8482" y="8293"/>
                  <a:pt x="8482" y="8441"/>
                </a:cubicBezTo>
                <a:cubicBezTo>
                  <a:pt x="8369" y="8677"/>
                  <a:pt x="8369" y="8874"/>
                  <a:pt x="8369" y="9062"/>
                </a:cubicBezTo>
                <a:cubicBezTo>
                  <a:pt x="13231" y="9062"/>
                  <a:pt x="13231" y="9062"/>
                  <a:pt x="13231" y="9062"/>
                </a:cubicBezTo>
                <a:cubicBezTo>
                  <a:pt x="13231" y="8874"/>
                  <a:pt x="13231" y="8677"/>
                  <a:pt x="13118" y="8441"/>
                </a:cubicBezTo>
                <a:cubicBezTo>
                  <a:pt x="13118" y="8293"/>
                  <a:pt x="13118" y="8146"/>
                  <a:pt x="13118" y="7978"/>
                </a:cubicBezTo>
                <a:cubicBezTo>
                  <a:pt x="13005" y="7417"/>
                  <a:pt x="12779" y="5595"/>
                  <a:pt x="12327" y="3891"/>
                </a:cubicBezTo>
                <a:cubicBezTo>
                  <a:pt x="12101" y="2866"/>
                  <a:pt x="11874" y="1881"/>
                  <a:pt x="11535" y="1231"/>
                </a:cubicBezTo>
                <a:cubicBezTo>
                  <a:pt x="10743" y="0"/>
                  <a:pt x="10743" y="0"/>
                  <a:pt x="10743" y="0"/>
                </a:cubicBezTo>
                <a:close/>
                <a:moveTo>
                  <a:pt x="14928" y="9623"/>
                </a:moveTo>
                <a:cubicBezTo>
                  <a:pt x="14928" y="9623"/>
                  <a:pt x="14928" y="9623"/>
                  <a:pt x="14928" y="9623"/>
                </a:cubicBezTo>
                <a:cubicBezTo>
                  <a:pt x="14928" y="9702"/>
                  <a:pt x="14249" y="9771"/>
                  <a:pt x="13231" y="9771"/>
                </a:cubicBezTo>
                <a:cubicBezTo>
                  <a:pt x="8369" y="9771"/>
                  <a:pt x="8369" y="9771"/>
                  <a:pt x="8369" y="9771"/>
                </a:cubicBezTo>
                <a:cubicBezTo>
                  <a:pt x="7351" y="9771"/>
                  <a:pt x="6672" y="9702"/>
                  <a:pt x="6672" y="9623"/>
                </a:cubicBezTo>
                <a:cubicBezTo>
                  <a:pt x="6672" y="9623"/>
                  <a:pt x="6672" y="9623"/>
                  <a:pt x="6672" y="9623"/>
                </a:cubicBezTo>
                <a:cubicBezTo>
                  <a:pt x="6672" y="9534"/>
                  <a:pt x="7351" y="9475"/>
                  <a:pt x="8369" y="9475"/>
                </a:cubicBezTo>
                <a:cubicBezTo>
                  <a:pt x="13231" y="9475"/>
                  <a:pt x="13231" y="9475"/>
                  <a:pt x="13231" y="9475"/>
                </a:cubicBezTo>
                <a:cubicBezTo>
                  <a:pt x="14249" y="9475"/>
                  <a:pt x="14928" y="9534"/>
                  <a:pt x="14928" y="9623"/>
                </a:cubicBezTo>
                <a:close/>
                <a:moveTo>
                  <a:pt x="14023" y="9268"/>
                </a:moveTo>
                <a:cubicBezTo>
                  <a:pt x="14023" y="9268"/>
                  <a:pt x="14023" y="9268"/>
                  <a:pt x="14023" y="9268"/>
                </a:cubicBezTo>
                <a:cubicBezTo>
                  <a:pt x="14023" y="9327"/>
                  <a:pt x="13458" y="9387"/>
                  <a:pt x="12666" y="9387"/>
                </a:cubicBezTo>
                <a:cubicBezTo>
                  <a:pt x="8934" y="9387"/>
                  <a:pt x="8934" y="9387"/>
                  <a:pt x="8934" y="9387"/>
                </a:cubicBezTo>
                <a:cubicBezTo>
                  <a:pt x="8142" y="9387"/>
                  <a:pt x="7577" y="9327"/>
                  <a:pt x="7577" y="9268"/>
                </a:cubicBezTo>
                <a:cubicBezTo>
                  <a:pt x="7577" y="9268"/>
                  <a:pt x="7577" y="9268"/>
                  <a:pt x="7577" y="9268"/>
                </a:cubicBezTo>
                <a:cubicBezTo>
                  <a:pt x="7577" y="9209"/>
                  <a:pt x="8142" y="9150"/>
                  <a:pt x="8934" y="9150"/>
                </a:cubicBezTo>
                <a:cubicBezTo>
                  <a:pt x="12666" y="9150"/>
                  <a:pt x="12666" y="9150"/>
                  <a:pt x="12666" y="9150"/>
                </a:cubicBezTo>
                <a:cubicBezTo>
                  <a:pt x="13458" y="9150"/>
                  <a:pt x="14023" y="9209"/>
                  <a:pt x="14023" y="9268"/>
                </a:cubicBezTo>
                <a:close/>
                <a:moveTo>
                  <a:pt x="10743" y="21600"/>
                </a:moveTo>
                <a:cubicBezTo>
                  <a:pt x="10065" y="20359"/>
                  <a:pt x="10065" y="20359"/>
                  <a:pt x="10065" y="20359"/>
                </a:cubicBezTo>
                <a:cubicBezTo>
                  <a:pt x="9726" y="19719"/>
                  <a:pt x="9499" y="18734"/>
                  <a:pt x="9160" y="17709"/>
                </a:cubicBezTo>
                <a:cubicBezTo>
                  <a:pt x="8821" y="16005"/>
                  <a:pt x="8595" y="14183"/>
                  <a:pt x="8482" y="13622"/>
                </a:cubicBezTo>
                <a:cubicBezTo>
                  <a:pt x="8482" y="13454"/>
                  <a:pt x="8482" y="13297"/>
                  <a:pt x="8482" y="13159"/>
                </a:cubicBezTo>
                <a:cubicBezTo>
                  <a:pt x="8369" y="12923"/>
                  <a:pt x="8369" y="12726"/>
                  <a:pt x="8369" y="12538"/>
                </a:cubicBezTo>
                <a:cubicBezTo>
                  <a:pt x="13231" y="12538"/>
                  <a:pt x="13231" y="12538"/>
                  <a:pt x="13231" y="12538"/>
                </a:cubicBezTo>
                <a:cubicBezTo>
                  <a:pt x="13231" y="12726"/>
                  <a:pt x="13231" y="12923"/>
                  <a:pt x="13118" y="13159"/>
                </a:cubicBezTo>
                <a:cubicBezTo>
                  <a:pt x="13118" y="13297"/>
                  <a:pt x="13118" y="13454"/>
                  <a:pt x="13118" y="13622"/>
                </a:cubicBezTo>
                <a:cubicBezTo>
                  <a:pt x="13005" y="14183"/>
                  <a:pt x="12779" y="16005"/>
                  <a:pt x="12327" y="17709"/>
                </a:cubicBezTo>
                <a:cubicBezTo>
                  <a:pt x="12101" y="18734"/>
                  <a:pt x="11874" y="19719"/>
                  <a:pt x="11535" y="20359"/>
                </a:cubicBezTo>
                <a:cubicBezTo>
                  <a:pt x="10743" y="21600"/>
                  <a:pt x="10743" y="21600"/>
                  <a:pt x="10743" y="21600"/>
                </a:cubicBezTo>
                <a:close/>
                <a:moveTo>
                  <a:pt x="14928" y="11977"/>
                </a:moveTo>
                <a:cubicBezTo>
                  <a:pt x="14928" y="11977"/>
                  <a:pt x="14928" y="11977"/>
                  <a:pt x="14928" y="11977"/>
                </a:cubicBezTo>
                <a:cubicBezTo>
                  <a:pt x="14928" y="11898"/>
                  <a:pt x="14249" y="11829"/>
                  <a:pt x="13231" y="11829"/>
                </a:cubicBezTo>
                <a:cubicBezTo>
                  <a:pt x="8369" y="11829"/>
                  <a:pt x="8369" y="11829"/>
                  <a:pt x="8369" y="11829"/>
                </a:cubicBezTo>
                <a:cubicBezTo>
                  <a:pt x="7351" y="11829"/>
                  <a:pt x="6672" y="11898"/>
                  <a:pt x="6672" y="11977"/>
                </a:cubicBezTo>
                <a:cubicBezTo>
                  <a:pt x="6672" y="11977"/>
                  <a:pt x="6672" y="11977"/>
                  <a:pt x="6672" y="11977"/>
                </a:cubicBezTo>
                <a:cubicBezTo>
                  <a:pt x="6672" y="12056"/>
                  <a:pt x="7351" y="12125"/>
                  <a:pt x="8369" y="12125"/>
                </a:cubicBezTo>
                <a:cubicBezTo>
                  <a:pt x="13231" y="12125"/>
                  <a:pt x="13231" y="12125"/>
                  <a:pt x="13231" y="12125"/>
                </a:cubicBezTo>
                <a:cubicBezTo>
                  <a:pt x="14249" y="12125"/>
                  <a:pt x="14928" y="12056"/>
                  <a:pt x="14928" y="11977"/>
                </a:cubicBezTo>
                <a:close/>
                <a:moveTo>
                  <a:pt x="14023" y="12332"/>
                </a:moveTo>
                <a:cubicBezTo>
                  <a:pt x="14023" y="12332"/>
                  <a:pt x="14023" y="12332"/>
                  <a:pt x="14023" y="12332"/>
                </a:cubicBezTo>
                <a:cubicBezTo>
                  <a:pt x="14023" y="12263"/>
                  <a:pt x="13458" y="12213"/>
                  <a:pt x="12666" y="12213"/>
                </a:cubicBezTo>
                <a:cubicBezTo>
                  <a:pt x="8934" y="12213"/>
                  <a:pt x="8934" y="12213"/>
                  <a:pt x="8934" y="12213"/>
                </a:cubicBezTo>
                <a:cubicBezTo>
                  <a:pt x="8142" y="12213"/>
                  <a:pt x="7577" y="12263"/>
                  <a:pt x="7577" y="12332"/>
                </a:cubicBezTo>
                <a:cubicBezTo>
                  <a:pt x="7577" y="12332"/>
                  <a:pt x="7577" y="12332"/>
                  <a:pt x="7577" y="12332"/>
                </a:cubicBezTo>
                <a:cubicBezTo>
                  <a:pt x="7577" y="12391"/>
                  <a:pt x="8142" y="12440"/>
                  <a:pt x="8934" y="12440"/>
                </a:cubicBezTo>
                <a:cubicBezTo>
                  <a:pt x="12666" y="12440"/>
                  <a:pt x="12666" y="12440"/>
                  <a:pt x="12666" y="12440"/>
                </a:cubicBezTo>
                <a:cubicBezTo>
                  <a:pt x="13458" y="12440"/>
                  <a:pt x="14023" y="12391"/>
                  <a:pt x="14023" y="12332"/>
                </a:cubicBezTo>
                <a:close/>
              </a:path>
            </a:pathLst>
          </a:custGeom>
          <a:solidFill>
            <a:srgbClr val="9EDAD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54" name="组合 96" descr="组合 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88" y="5413375"/>
            <a:ext cx="12449176" cy="320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组合 447" descr="组合 4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88" y="-2219325"/>
            <a:ext cx="12449176" cy="3206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3" animBg="1" advAuto="0"/>
      <p:bldP spid="953" grpId="4" animBg="1" advAuto="0"/>
      <p:bldP spid="954" grpId="2" animBg="1" advAuto="0"/>
      <p:bldP spid="95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2346325" y="1779343"/>
            <a:ext cx="7499350" cy="2218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本系统的目的是，提供一个能让艺术家发表他们的插图，并透过评级系统反应其他用户意见之处，网站以用户投稿的原创的图像为中心，辅以标签、书签、作品回应、排行榜等功能形成具有其特色的社交网络。</a:t>
            </a:r>
            <a:endParaRPr lang="en-US" altLang="zh-CN" sz="1600" dirty="0"/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endParaRPr lang="en-US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所以本系统的功能主要围绕“用户”</a:t>
            </a:r>
            <a:r>
              <a:rPr lang="en-US" altLang="zh-CN" sz="1600" dirty="0">
                <a:latin typeface="微软雅黑"/>
                <a:ea typeface="微软雅黑"/>
                <a:cs typeface="微软雅黑"/>
                <a:sym typeface="微软雅黑"/>
              </a:rPr>
              <a:t>,</a:t>
            </a: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“画师”</a:t>
            </a:r>
            <a:r>
              <a:rPr lang="en-US" altLang="zh-CN" sz="1600" dirty="0">
                <a:latin typeface="微软雅黑"/>
                <a:ea typeface="微软雅黑"/>
                <a:cs typeface="微软雅黑"/>
                <a:sym typeface="微软雅黑"/>
              </a:rPr>
              <a:t>,</a:t>
            </a:r>
            <a:r>
              <a:rPr lang="zh-CN" altLang="en-US" sz="1600" dirty="0">
                <a:latin typeface="微软雅黑"/>
                <a:ea typeface="微软雅黑"/>
                <a:cs typeface="微软雅黑"/>
                <a:sym typeface="微软雅黑"/>
              </a:rPr>
              <a:t>“画作”，“浏览”，“收藏”，“评论”，“排行榜”等部分进行展开设计。</a:t>
            </a:r>
            <a:endParaRPr lang="en-US" altLang="zh-CN" sz="1600" dirty="0"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需求设计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4" animBg="1" advAuto="0"/>
      <p:bldP spid="549" grpId="2" animBg="1" advAuto="0"/>
      <p:bldP spid="55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012232" y="243993"/>
            <a:ext cx="61675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数据元素表与关系模式规范化</a:t>
            </a:r>
            <a:endParaRPr lang="en-US" altLang="zh-CN" dirty="0"/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5D1284-328E-4192-8781-4A2F6067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59" y="1649412"/>
            <a:ext cx="4133791" cy="2418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CE65F8-2F3A-4CF3-8E3F-133ECBF9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50" y="1649412"/>
            <a:ext cx="4706379" cy="19042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DB7503-131B-40C9-81FE-4DD69A13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750" y="3553700"/>
            <a:ext cx="6781975" cy="2531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177D82-6C2A-4753-9AC6-13FE998AD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62" y="4095264"/>
            <a:ext cx="4066388" cy="981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DF1A75-B98C-4718-A9EE-EE3EAF992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939" y="1621709"/>
            <a:ext cx="4235702" cy="1594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621684-748B-4B17-AACA-C02D4A734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652" y="4921520"/>
            <a:ext cx="4706380" cy="1692487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56365859-B5B6-4A60-AD9F-8E17493083B3}"/>
              </a:ext>
            </a:extLst>
          </p:cNvPr>
          <p:cNvSpPr txBox="1"/>
          <p:nvPr/>
        </p:nvSpPr>
        <p:spPr>
          <a:xfrm>
            <a:off x="6499291" y="6234297"/>
            <a:ext cx="7499350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还有很多，这里就不一一列举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0726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9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数据流图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07EA1F-579C-433E-85F5-2CE50049D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09" y="1192415"/>
            <a:ext cx="7632981" cy="56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Box 62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微软雅黑"/>
                <a:ea typeface="微软雅黑"/>
                <a:cs typeface="微软雅黑"/>
                <a:sym typeface="微软雅黑"/>
              </a:rPr>
              <a:t>E-R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图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82" name="组合 63" descr="组合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0B83F3-72FD-4A4C-90A3-25B5F9D28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12" y="1584097"/>
            <a:ext cx="8395375" cy="5125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2" animBg="1" advAuto="0"/>
      <p:bldP spid="58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1105"/>
          <p:cNvSpPr txBox="1"/>
          <p:nvPr/>
        </p:nvSpPr>
        <p:spPr>
          <a:xfrm>
            <a:off x="2374900" y="1909763"/>
            <a:ext cx="7442200" cy="120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54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CN" dirty="0">
                <a:latin typeface="微软雅黑"/>
                <a:ea typeface="微软雅黑"/>
                <a:cs typeface="微软雅黑"/>
                <a:sym typeface="微软雅黑"/>
              </a:rPr>
              <a:t>P2</a:t>
            </a:r>
            <a:r>
              <a:rPr lang="zh-CN" altLang="en-US" dirty="0">
                <a:sym typeface="Calibri"/>
              </a:rPr>
              <a:t>系统主要功能介绍</a:t>
            </a:r>
            <a:endParaRPr dirty="0">
              <a:sym typeface="微软雅黑"/>
            </a:endParaRPr>
          </a:p>
        </p:txBody>
      </p:sp>
      <p:sp>
        <p:nvSpPr>
          <p:cNvPr id="509" name="TextBox 116"/>
          <p:cNvSpPr txBox="1"/>
          <p:nvPr/>
        </p:nvSpPr>
        <p:spPr>
          <a:xfrm>
            <a:off x="4676023" y="3987874"/>
            <a:ext cx="2839953" cy="58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buSzPct val="100000"/>
              <a:defRPr sz="2400" b="1">
                <a:solidFill>
                  <a:srgbClr val="70C9C4"/>
                </a:solidFill>
              </a:defRPr>
            </a:pPr>
            <a:endParaRPr dirty="0"/>
          </a:p>
        </p:txBody>
      </p:sp>
      <p:sp>
        <p:nvSpPr>
          <p:cNvPr id="510" name="Freeform 6"/>
          <p:cNvSpPr/>
          <p:nvPr/>
        </p:nvSpPr>
        <p:spPr>
          <a:xfrm rot="16200000">
            <a:off x="5739607" y="-580232"/>
            <a:ext cx="712788" cy="817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795"/>
                </a:moveTo>
                <a:cubicBezTo>
                  <a:pt x="11648" y="10844"/>
                  <a:pt x="11309" y="10874"/>
                  <a:pt x="10743" y="10874"/>
                </a:cubicBezTo>
                <a:cubicBezTo>
                  <a:pt x="10291" y="10874"/>
                  <a:pt x="9952" y="10844"/>
                  <a:pt x="9952" y="10795"/>
                </a:cubicBezTo>
                <a:cubicBezTo>
                  <a:pt x="9952" y="10756"/>
                  <a:pt x="10291" y="10726"/>
                  <a:pt x="10743" y="10726"/>
                </a:cubicBezTo>
                <a:cubicBezTo>
                  <a:pt x="11309" y="10726"/>
                  <a:pt x="11648" y="10756"/>
                  <a:pt x="11648" y="10795"/>
                </a:cubicBezTo>
                <a:close/>
                <a:moveTo>
                  <a:pt x="21600" y="10795"/>
                </a:moveTo>
                <a:cubicBezTo>
                  <a:pt x="21600" y="10667"/>
                  <a:pt x="18886" y="10539"/>
                  <a:pt x="13571" y="10697"/>
                </a:cubicBezTo>
                <a:cubicBezTo>
                  <a:pt x="18660" y="10480"/>
                  <a:pt x="19451" y="10224"/>
                  <a:pt x="18434" y="10135"/>
                </a:cubicBezTo>
                <a:cubicBezTo>
                  <a:pt x="17303" y="10047"/>
                  <a:pt x="14362" y="10115"/>
                  <a:pt x="11874" y="10559"/>
                </a:cubicBezTo>
                <a:cubicBezTo>
                  <a:pt x="13797" y="10096"/>
                  <a:pt x="12327" y="9859"/>
                  <a:pt x="10743" y="9859"/>
                </a:cubicBezTo>
                <a:cubicBezTo>
                  <a:pt x="9273" y="9859"/>
                  <a:pt x="7803" y="10096"/>
                  <a:pt x="9613" y="10559"/>
                </a:cubicBezTo>
                <a:cubicBezTo>
                  <a:pt x="7125" y="10115"/>
                  <a:pt x="4297" y="10047"/>
                  <a:pt x="3166" y="10135"/>
                </a:cubicBezTo>
                <a:cubicBezTo>
                  <a:pt x="2149" y="10224"/>
                  <a:pt x="2940" y="10480"/>
                  <a:pt x="8029" y="10697"/>
                </a:cubicBezTo>
                <a:cubicBezTo>
                  <a:pt x="2714" y="10539"/>
                  <a:pt x="0" y="10667"/>
                  <a:pt x="0" y="10795"/>
                </a:cubicBezTo>
                <a:cubicBezTo>
                  <a:pt x="0" y="10933"/>
                  <a:pt x="2714" y="11061"/>
                  <a:pt x="8029" y="10894"/>
                </a:cubicBezTo>
                <a:cubicBezTo>
                  <a:pt x="2940" y="11110"/>
                  <a:pt x="2149" y="11366"/>
                  <a:pt x="3166" y="11465"/>
                </a:cubicBezTo>
                <a:cubicBezTo>
                  <a:pt x="4297" y="11553"/>
                  <a:pt x="7125" y="11485"/>
                  <a:pt x="9613" y="11041"/>
                </a:cubicBezTo>
                <a:cubicBezTo>
                  <a:pt x="7803" y="11504"/>
                  <a:pt x="9273" y="11741"/>
                  <a:pt x="10743" y="11741"/>
                </a:cubicBezTo>
                <a:cubicBezTo>
                  <a:pt x="12327" y="11741"/>
                  <a:pt x="13797" y="11504"/>
                  <a:pt x="11874" y="11041"/>
                </a:cubicBezTo>
                <a:cubicBezTo>
                  <a:pt x="14362" y="11485"/>
                  <a:pt x="17303" y="11553"/>
                  <a:pt x="18434" y="11465"/>
                </a:cubicBezTo>
                <a:cubicBezTo>
                  <a:pt x="19451" y="11366"/>
                  <a:pt x="18660" y="11110"/>
                  <a:pt x="13571" y="10894"/>
                </a:cubicBezTo>
                <a:cubicBezTo>
                  <a:pt x="18886" y="11061"/>
                  <a:pt x="21600" y="10933"/>
                  <a:pt x="21600" y="10795"/>
                </a:cubicBezTo>
                <a:close/>
                <a:moveTo>
                  <a:pt x="10743" y="0"/>
                </a:moveTo>
                <a:cubicBezTo>
                  <a:pt x="10065" y="1231"/>
                  <a:pt x="10065" y="1231"/>
                  <a:pt x="10065" y="1231"/>
                </a:cubicBezTo>
                <a:cubicBezTo>
                  <a:pt x="9726" y="1881"/>
                  <a:pt x="9499" y="2866"/>
                  <a:pt x="9160" y="3891"/>
                </a:cubicBezTo>
                <a:cubicBezTo>
                  <a:pt x="8821" y="5595"/>
                  <a:pt x="8595" y="7417"/>
                  <a:pt x="8482" y="7978"/>
                </a:cubicBezTo>
                <a:cubicBezTo>
                  <a:pt x="8482" y="8146"/>
                  <a:pt x="8482" y="8293"/>
                  <a:pt x="8482" y="8441"/>
                </a:cubicBezTo>
                <a:cubicBezTo>
                  <a:pt x="8369" y="8677"/>
                  <a:pt x="8369" y="8874"/>
                  <a:pt x="8369" y="9062"/>
                </a:cubicBezTo>
                <a:cubicBezTo>
                  <a:pt x="13231" y="9062"/>
                  <a:pt x="13231" y="9062"/>
                  <a:pt x="13231" y="9062"/>
                </a:cubicBezTo>
                <a:cubicBezTo>
                  <a:pt x="13231" y="8874"/>
                  <a:pt x="13231" y="8677"/>
                  <a:pt x="13118" y="8441"/>
                </a:cubicBezTo>
                <a:cubicBezTo>
                  <a:pt x="13118" y="8293"/>
                  <a:pt x="13118" y="8146"/>
                  <a:pt x="13118" y="7978"/>
                </a:cubicBezTo>
                <a:cubicBezTo>
                  <a:pt x="13005" y="7417"/>
                  <a:pt x="12779" y="5595"/>
                  <a:pt x="12327" y="3891"/>
                </a:cubicBezTo>
                <a:cubicBezTo>
                  <a:pt x="12101" y="2866"/>
                  <a:pt x="11874" y="1881"/>
                  <a:pt x="11535" y="1231"/>
                </a:cubicBezTo>
                <a:cubicBezTo>
                  <a:pt x="10743" y="0"/>
                  <a:pt x="10743" y="0"/>
                  <a:pt x="10743" y="0"/>
                </a:cubicBezTo>
                <a:close/>
                <a:moveTo>
                  <a:pt x="14928" y="9623"/>
                </a:moveTo>
                <a:cubicBezTo>
                  <a:pt x="14928" y="9623"/>
                  <a:pt x="14928" y="9623"/>
                  <a:pt x="14928" y="9623"/>
                </a:cubicBezTo>
                <a:cubicBezTo>
                  <a:pt x="14928" y="9702"/>
                  <a:pt x="14249" y="9771"/>
                  <a:pt x="13231" y="9771"/>
                </a:cubicBezTo>
                <a:cubicBezTo>
                  <a:pt x="8369" y="9771"/>
                  <a:pt x="8369" y="9771"/>
                  <a:pt x="8369" y="9771"/>
                </a:cubicBezTo>
                <a:cubicBezTo>
                  <a:pt x="7351" y="9771"/>
                  <a:pt x="6672" y="9702"/>
                  <a:pt x="6672" y="9623"/>
                </a:cubicBezTo>
                <a:cubicBezTo>
                  <a:pt x="6672" y="9623"/>
                  <a:pt x="6672" y="9623"/>
                  <a:pt x="6672" y="9623"/>
                </a:cubicBezTo>
                <a:cubicBezTo>
                  <a:pt x="6672" y="9534"/>
                  <a:pt x="7351" y="9475"/>
                  <a:pt x="8369" y="9475"/>
                </a:cubicBezTo>
                <a:cubicBezTo>
                  <a:pt x="13231" y="9475"/>
                  <a:pt x="13231" y="9475"/>
                  <a:pt x="13231" y="9475"/>
                </a:cubicBezTo>
                <a:cubicBezTo>
                  <a:pt x="14249" y="9475"/>
                  <a:pt x="14928" y="9534"/>
                  <a:pt x="14928" y="9623"/>
                </a:cubicBezTo>
                <a:close/>
                <a:moveTo>
                  <a:pt x="14023" y="9268"/>
                </a:moveTo>
                <a:cubicBezTo>
                  <a:pt x="14023" y="9268"/>
                  <a:pt x="14023" y="9268"/>
                  <a:pt x="14023" y="9268"/>
                </a:cubicBezTo>
                <a:cubicBezTo>
                  <a:pt x="14023" y="9327"/>
                  <a:pt x="13458" y="9387"/>
                  <a:pt x="12666" y="9387"/>
                </a:cubicBezTo>
                <a:cubicBezTo>
                  <a:pt x="8934" y="9387"/>
                  <a:pt x="8934" y="9387"/>
                  <a:pt x="8934" y="9387"/>
                </a:cubicBezTo>
                <a:cubicBezTo>
                  <a:pt x="8142" y="9387"/>
                  <a:pt x="7577" y="9327"/>
                  <a:pt x="7577" y="9268"/>
                </a:cubicBezTo>
                <a:cubicBezTo>
                  <a:pt x="7577" y="9268"/>
                  <a:pt x="7577" y="9268"/>
                  <a:pt x="7577" y="9268"/>
                </a:cubicBezTo>
                <a:cubicBezTo>
                  <a:pt x="7577" y="9209"/>
                  <a:pt x="8142" y="9150"/>
                  <a:pt x="8934" y="9150"/>
                </a:cubicBezTo>
                <a:cubicBezTo>
                  <a:pt x="12666" y="9150"/>
                  <a:pt x="12666" y="9150"/>
                  <a:pt x="12666" y="9150"/>
                </a:cubicBezTo>
                <a:cubicBezTo>
                  <a:pt x="13458" y="9150"/>
                  <a:pt x="14023" y="9209"/>
                  <a:pt x="14023" y="9268"/>
                </a:cubicBezTo>
                <a:close/>
                <a:moveTo>
                  <a:pt x="10743" y="21600"/>
                </a:moveTo>
                <a:cubicBezTo>
                  <a:pt x="10065" y="20359"/>
                  <a:pt x="10065" y="20359"/>
                  <a:pt x="10065" y="20359"/>
                </a:cubicBezTo>
                <a:cubicBezTo>
                  <a:pt x="9726" y="19719"/>
                  <a:pt x="9499" y="18734"/>
                  <a:pt x="9160" y="17709"/>
                </a:cubicBezTo>
                <a:cubicBezTo>
                  <a:pt x="8821" y="16005"/>
                  <a:pt x="8595" y="14183"/>
                  <a:pt x="8482" y="13622"/>
                </a:cubicBezTo>
                <a:cubicBezTo>
                  <a:pt x="8482" y="13454"/>
                  <a:pt x="8482" y="13297"/>
                  <a:pt x="8482" y="13159"/>
                </a:cubicBezTo>
                <a:cubicBezTo>
                  <a:pt x="8369" y="12923"/>
                  <a:pt x="8369" y="12726"/>
                  <a:pt x="8369" y="12538"/>
                </a:cubicBezTo>
                <a:cubicBezTo>
                  <a:pt x="13231" y="12538"/>
                  <a:pt x="13231" y="12538"/>
                  <a:pt x="13231" y="12538"/>
                </a:cubicBezTo>
                <a:cubicBezTo>
                  <a:pt x="13231" y="12726"/>
                  <a:pt x="13231" y="12923"/>
                  <a:pt x="13118" y="13159"/>
                </a:cubicBezTo>
                <a:cubicBezTo>
                  <a:pt x="13118" y="13297"/>
                  <a:pt x="13118" y="13454"/>
                  <a:pt x="13118" y="13622"/>
                </a:cubicBezTo>
                <a:cubicBezTo>
                  <a:pt x="13005" y="14183"/>
                  <a:pt x="12779" y="16005"/>
                  <a:pt x="12327" y="17709"/>
                </a:cubicBezTo>
                <a:cubicBezTo>
                  <a:pt x="12101" y="18734"/>
                  <a:pt x="11874" y="19719"/>
                  <a:pt x="11535" y="20359"/>
                </a:cubicBezTo>
                <a:cubicBezTo>
                  <a:pt x="10743" y="21600"/>
                  <a:pt x="10743" y="21600"/>
                  <a:pt x="10743" y="21600"/>
                </a:cubicBezTo>
                <a:close/>
                <a:moveTo>
                  <a:pt x="14928" y="11977"/>
                </a:moveTo>
                <a:cubicBezTo>
                  <a:pt x="14928" y="11977"/>
                  <a:pt x="14928" y="11977"/>
                  <a:pt x="14928" y="11977"/>
                </a:cubicBezTo>
                <a:cubicBezTo>
                  <a:pt x="14928" y="11898"/>
                  <a:pt x="14249" y="11829"/>
                  <a:pt x="13231" y="11829"/>
                </a:cubicBezTo>
                <a:cubicBezTo>
                  <a:pt x="8369" y="11829"/>
                  <a:pt x="8369" y="11829"/>
                  <a:pt x="8369" y="11829"/>
                </a:cubicBezTo>
                <a:cubicBezTo>
                  <a:pt x="7351" y="11829"/>
                  <a:pt x="6672" y="11898"/>
                  <a:pt x="6672" y="11977"/>
                </a:cubicBezTo>
                <a:cubicBezTo>
                  <a:pt x="6672" y="11977"/>
                  <a:pt x="6672" y="11977"/>
                  <a:pt x="6672" y="11977"/>
                </a:cubicBezTo>
                <a:cubicBezTo>
                  <a:pt x="6672" y="12056"/>
                  <a:pt x="7351" y="12125"/>
                  <a:pt x="8369" y="12125"/>
                </a:cubicBezTo>
                <a:cubicBezTo>
                  <a:pt x="13231" y="12125"/>
                  <a:pt x="13231" y="12125"/>
                  <a:pt x="13231" y="12125"/>
                </a:cubicBezTo>
                <a:cubicBezTo>
                  <a:pt x="14249" y="12125"/>
                  <a:pt x="14928" y="12056"/>
                  <a:pt x="14928" y="11977"/>
                </a:cubicBezTo>
                <a:close/>
                <a:moveTo>
                  <a:pt x="14023" y="12332"/>
                </a:moveTo>
                <a:cubicBezTo>
                  <a:pt x="14023" y="12332"/>
                  <a:pt x="14023" y="12332"/>
                  <a:pt x="14023" y="12332"/>
                </a:cubicBezTo>
                <a:cubicBezTo>
                  <a:pt x="14023" y="12263"/>
                  <a:pt x="13458" y="12213"/>
                  <a:pt x="12666" y="12213"/>
                </a:cubicBezTo>
                <a:cubicBezTo>
                  <a:pt x="8934" y="12213"/>
                  <a:pt x="8934" y="12213"/>
                  <a:pt x="8934" y="12213"/>
                </a:cubicBezTo>
                <a:cubicBezTo>
                  <a:pt x="8142" y="12213"/>
                  <a:pt x="7577" y="12263"/>
                  <a:pt x="7577" y="12332"/>
                </a:cubicBezTo>
                <a:cubicBezTo>
                  <a:pt x="7577" y="12332"/>
                  <a:pt x="7577" y="12332"/>
                  <a:pt x="7577" y="12332"/>
                </a:cubicBezTo>
                <a:cubicBezTo>
                  <a:pt x="7577" y="12391"/>
                  <a:pt x="8142" y="12440"/>
                  <a:pt x="8934" y="12440"/>
                </a:cubicBezTo>
                <a:cubicBezTo>
                  <a:pt x="12666" y="12440"/>
                  <a:pt x="12666" y="12440"/>
                  <a:pt x="12666" y="12440"/>
                </a:cubicBezTo>
                <a:cubicBezTo>
                  <a:pt x="13458" y="12440"/>
                  <a:pt x="14023" y="12391"/>
                  <a:pt x="14023" y="12332"/>
                </a:cubicBezTo>
                <a:close/>
              </a:path>
            </a:pathLst>
          </a:custGeom>
          <a:solidFill>
            <a:srgbClr val="9EDAD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1" name="组合 96" descr="组合 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88" y="5413375"/>
            <a:ext cx="12449176" cy="3206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组合 447" descr="组合 4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88" y="-2219325"/>
            <a:ext cx="12449176" cy="3206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29173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 advAuto="0"/>
      <p:bldP spid="510" grpId="0" animBg="1" advAuto="0"/>
      <p:bldP spid="511" grpId="0" animBg="1" advAuto="0"/>
      <p:bldP spid="51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15"/>
          <p:cNvSpPr txBox="1"/>
          <p:nvPr/>
        </p:nvSpPr>
        <p:spPr>
          <a:xfrm>
            <a:off x="9167002" y="3649312"/>
            <a:ext cx="3382671" cy="37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5000"/>
              </a:lnSpc>
              <a:defRPr sz="2800" b="1">
                <a:solidFill>
                  <a:srgbClr val="70C9C4"/>
                </a:solidFill>
              </a:defRPr>
            </a:pPr>
            <a:r>
              <a:rPr lang="zh-CN" altLang="en-US" sz="1600" dirty="0"/>
              <a:t>查询所有已经上传的作品</a:t>
            </a:r>
            <a:endParaRPr sz="1600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549" name="TextBox 17"/>
          <p:cNvSpPr txBox="1"/>
          <p:nvPr/>
        </p:nvSpPr>
        <p:spPr>
          <a:xfrm>
            <a:off x="3843337" y="258763"/>
            <a:ext cx="45053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3200" b="1">
                <a:solidFill>
                  <a:srgbClr val="70C9C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zh-CN" altLang="en-US" dirty="0"/>
              <a:t>网站主页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550" name="组合 18" descr="组合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325" y="566737"/>
            <a:ext cx="749935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5249B-CAAA-41C8-A1DC-508DD6FA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9311"/>
            <a:ext cx="8765753" cy="42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 advAuto="0"/>
      <p:bldP spid="549" grpId="0" animBg="1" advAuto="0"/>
      <p:bldP spid="550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812</Words>
  <Application>Microsoft Office PowerPoint</Application>
  <PresentationFormat>宽屏</PresentationFormat>
  <Paragraphs>84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时尚中黑简体</vt:lpstr>
      <vt:lpstr>微软雅黑</vt:lpstr>
      <vt:lpstr>Arial</vt:lpstr>
      <vt:lpstr>Calibri</vt:lpstr>
      <vt:lpstr>Calibri Light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像我这样优秀的人</dc:creator>
  <cp:lastModifiedBy>像我这样优秀的人</cp:lastModifiedBy>
  <cp:revision>28</cp:revision>
  <dcterms:modified xsi:type="dcterms:W3CDTF">2021-01-15T04:31:27Z</dcterms:modified>
</cp:coreProperties>
</file>